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8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9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0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1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12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3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708" r:id="rId2"/>
    <p:sldMasterId id="2147483727" r:id="rId3"/>
    <p:sldMasterId id="2147483744" r:id="rId4"/>
    <p:sldMasterId id="2147483785" r:id="rId5"/>
    <p:sldMasterId id="2147483796" r:id="rId6"/>
    <p:sldMasterId id="2147483807" r:id="rId7"/>
    <p:sldMasterId id="2147483847" r:id="rId8"/>
    <p:sldMasterId id="2147483883" r:id="rId9"/>
    <p:sldMasterId id="2147483900" r:id="rId10"/>
    <p:sldMasterId id="2147483929" r:id="rId11"/>
    <p:sldMasterId id="2147483940" r:id="rId12"/>
    <p:sldMasterId id="2147483958" r:id="rId13"/>
    <p:sldMasterId id="2147484001" r:id="rId14"/>
    <p:sldMasterId id="2147484031" r:id="rId15"/>
  </p:sldMasterIdLst>
  <p:notesMasterIdLst>
    <p:notesMasterId r:id="rId38"/>
  </p:notesMasterIdLst>
  <p:sldIdLst>
    <p:sldId id="260" r:id="rId16"/>
    <p:sldId id="261" r:id="rId17"/>
    <p:sldId id="270" r:id="rId18"/>
    <p:sldId id="262" r:id="rId19"/>
    <p:sldId id="263" r:id="rId20"/>
    <p:sldId id="275" r:id="rId21"/>
    <p:sldId id="276" r:id="rId22"/>
    <p:sldId id="296" r:id="rId23"/>
    <p:sldId id="280" r:id="rId24"/>
    <p:sldId id="285" r:id="rId25"/>
    <p:sldId id="286" r:id="rId26"/>
    <p:sldId id="278" r:id="rId27"/>
    <p:sldId id="282" r:id="rId28"/>
    <p:sldId id="283" r:id="rId29"/>
    <p:sldId id="294" r:id="rId30"/>
    <p:sldId id="295" r:id="rId31"/>
    <p:sldId id="289" r:id="rId32"/>
    <p:sldId id="290" r:id="rId33"/>
    <p:sldId id="291" r:id="rId34"/>
    <p:sldId id="268" r:id="rId35"/>
    <p:sldId id="273" r:id="rId36"/>
    <p:sldId id="26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34343"/>
    <a:srgbClr val="ED9E46"/>
    <a:srgbClr val="3E5D90"/>
    <a:srgbClr val="3D5D90"/>
    <a:srgbClr val="3A81BA"/>
    <a:srgbClr val="3F5F92"/>
    <a:srgbClr val="F73021"/>
    <a:srgbClr val="FE4642"/>
    <a:srgbClr val="FF9E00"/>
    <a:srgbClr val="45A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1" autoAdjust="0"/>
    <p:restoredTop sz="94660"/>
  </p:normalViewPr>
  <p:slideViewPr>
    <p:cSldViewPr snapToGrid="0">
      <p:cViewPr varScale="1">
        <p:scale>
          <a:sx n="53" d="100"/>
          <a:sy n="53" d="100"/>
        </p:scale>
        <p:origin x="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presProps" Target="presProps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4DC5C-B753-4366-A4B0-F90907BEBF1B}" type="datetimeFigureOut">
              <a:rPr lang="ko-KR" altLang="en-US" smtClean="0"/>
              <a:t>2015-07-08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AE16A-1606-49AA-90BE-EA684FD88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10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36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008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576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352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319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459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207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852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75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914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9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921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731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666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588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5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87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103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504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440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328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54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55D4B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921401" y="2427150"/>
            <a:ext cx="63491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23579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F55D4B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276589"/>
      </p:ext>
    </p:extLst>
  </p:cSld>
  <p:clrMapOvr>
    <a:masterClrMapping/>
  </p:clrMapOvr>
  <p:transition spd="slow">
    <p:push dir="u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Teal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018400" y="2882401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 i="1"/>
            </a:lvl1pPr>
            <a:lvl2pPr algn="ctr" rtl="0">
              <a:spcBef>
                <a:spcPts val="0"/>
              </a:spcBef>
              <a:defRPr i="1"/>
            </a:lvl2pPr>
            <a:lvl3pPr algn="ctr" rtl="0">
              <a:spcBef>
                <a:spcPts val="0"/>
              </a:spcBef>
              <a:defRPr i="1"/>
            </a:lvl3pPr>
            <a:lvl4pPr algn="ctr" rtl="0">
              <a:spcBef>
                <a:spcPts val="0"/>
              </a:spcBef>
              <a:defRPr i="1"/>
            </a:lvl4pPr>
            <a:lvl5pPr algn="ctr" rtl="0">
              <a:spcBef>
                <a:spcPts val="0"/>
              </a:spcBef>
              <a:defRPr i="1"/>
            </a:lvl5pPr>
            <a:lvl6pPr algn="ctr" rtl="0">
              <a:spcBef>
                <a:spcPts val="0"/>
              </a:spcBef>
              <a:defRPr i="1"/>
            </a:lvl6pPr>
            <a:lvl7pPr algn="ctr" rtl="0">
              <a:spcBef>
                <a:spcPts val="0"/>
              </a:spcBef>
              <a:defRPr i="1"/>
            </a:lvl7pPr>
            <a:lvl8pPr algn="ctr" rtl="0">
              <a:spcBef>
                <a:spcPts val="0"/>
              </a:spcBef>
              <a:defRPr i="1"/>
            </a:lvl8pPr>
            <a:lvl9pPr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b="1" ker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219952119"/>
      </p:ext>
    </p:extLst>
  </p:cSld>
  <p:clrMapOvr>
    <a:masterClrMapping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Gold">
    <p:bg>
      <p:bgPr>
        <a:solidFill>
          <a:srgbClr val="ED9E4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018400" y="2882401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 i="1"/>
            </a:lvl1pPr>
            <a:lvl2pPr algn="ctr" rtl="0">
              <a:spcBef>
                <a:spcPts val="0"/>
              </a:spcBef>
              <a:defRPr i="1"/>
            </a:lvl2pPr>
            <a:lvl3pPr algn="ctr" rtl="0">
              <a:spcBef>
                <a:spcPts val="0"/>
              </a:spcBef>
              <a:defRPr i="1"/>
            </a:lvl3pPr>
            <a:lvl4pPr algn="ctr" rtl="0">
              <a:spcBef>
                <a:spcPts val="0"/>
              </a:spcBef>
              <a:defRPr i="1"/>
            </a:lvl4pPr>
            <a:lvl5pPr algn="ctr" rtl="0">
              <a:spcBef>
                <a:spcPts val="0"/>
              </a:spcBef>
              <a:defRPr i="1"/>
            </a:lvl5pPr>
            <a:lvl6pPr algn="ctr" rtl="0">
              <a:spcBef>
                <a:spcPts val="0"/>
              </a:spcBef>
              <a:defRPr i="1"/>
            </a:lvl6pPr>
            <a:lvl7pPr algn="ctr" rtl="0">
              <a:spcBef>
                <a:spcPts val="0"/>
              </a:spcBef>
              <a:defRPr i="1"/>
            </a:lvl7pPr>
            <a:lvl8pPr algn="ctr" rtl="0">
              <a:spcBef>
                <a:spcPts val="0"/>
              </a:spcBef>
              <a:defRPr i="1"/>
            </a:lvl8pPr>
            <a:lvl9pPr algn="ctr" rtl="0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b="1" ker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568714328"/>
      </p:ext>
    </p:extLst>
  </p:cSld>
  <p:clrMapOvr>
    <a:masterClrMapping/>
  </p:clrMapOvr>
  <p:transition spd="slow">
    <p:push dir="u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68390262"/>
      </p:ext>
    </p:extLst>
  </p:cSld>
  <p:clrMapOvr>
    <a:masterClrMapping/>
  </p:clrMapOvr>
  <p:transition spd="slow">
    <p:push dir="u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6841425" y="2469501"/>
            <a:ext cx="4800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5410865"/>
      </p:ext>
    </p:extLst>
  </p:cSld>
  <p:clrMapOvr>
    <a:masterClrMapping/>
  </p:clrMapOvr>
  <p:transition spd="slow">
    <p:push dir="u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8073876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32825096"/>
      </p:ext>
    </p:extLst>
  </p:cSld>
  <p:clrMapOvr>
    <a:masterClrMapping/>
  </p:clrMapOvr>
  <p:transition spd="slow">
    <p:push dir="u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600" y="368224"/>
            <a:ext cx="10972800" cy="7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351867181"/>
      </p:ext>
    </p:extLst>
  </p:cSld>
  <p:clrMapOvr>
    <a:masterClrMapping/>
  </p:clrMapOvr>
  <p:transition spd="slow">
    <p:push dir="u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84934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8" name="Shape 48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029083231"/>
      </p:ext>
    </p:extLst>
  </p:cSld>
  <p:clrMapOvr>
    <a:masterClrMapping/>
  </p:clrMapOvr>
  <p:transition spd="slow">
    <p:push dir="u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461987"/>
      </p:ext>
    </p:extLst>
  </p:cSld>
  <p:clrMapOvr>
    <a:masterClrMapping/>
  </p:clrMapOvr>
  <p:transition spd="slow">
    <p:push dir="u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- Gold">
    <p:bg>
      <p:bgPr>
        <a:solidFill>
          <a:srgbClr val="ED9E4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25111425"/>
      </p:ext>
    </p:extLst>
  </p:cSld>
  <p:clrMapOvr>
    <a:masterClrMapping/>
  </p:clrMapOvr>
  <p:transition spd="slow">
    <p:push dir="u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- Gold">
    <p:bg>
      <p:bgPr>
        <a:solidFill>
          <a:srgbClr val="ED9E4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841425" y="2469501"/>
            <a:ext cx="4800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4326238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- Gold">
    <p:bg>
      <p:bgPr>
        <a:solidFill>
          <a:srgbClr val="ED9E4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841425" y="2469501"/>
            <a:ext cx="4800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502797002"/>
      </p:ext>
    </p:extLst>
  </p:cSld>
  <p:clrMapOvr>
    <a:masterClrMapping/>
  </p:clrMapOvr>
  <p:transition spd="slow">
    <p:push dir="u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 - Gold">
    <p:bg>
      <p:bgPr>
        <a:solidFill>
          <a:srgbClr val="ED9E4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8073876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838946384"/>
      </p:ext>
    </p:extLst>
  </p:cSld>
  <p:clrMapOvr>
    <a:masterClrMapping/>
  </p:clrMapOvr>
  <p:transition spd="slow">
    <p:push dir="u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old">
    <p:bg>
      <p:bgPr>
        <a:solidFill>
          <a:srgbClr val="ED9E46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09600" y="368224"/>
            <a:ext cx="10972800" cy="7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22276289"/>
      </p:ext>
    </p:extLst>
  </p:cSld>
  <p:clrMapOvr>
    <a:masterClrMapping/>
  </p:clrMapOvr>
  <p:transition spd="slow">
    <p:push dir="u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- Gold">
    <p:bg>
      <p:bgPr>
        <a:solidFill>
          <a:srgbClr val="ED9E46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784934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563033654"/>
      </p:ext>
    </p:extLst>
  </p:cSld>
  <p:clrMapOvr>
    <a:masterClrMapping/>
  </p:clrMapOvr>
  <p:transition spd="slow">
    <p:push dir="u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Gold">
    <p:bg>
      <p:bgPr>
        <a:solidFill>
          <a:srgbClr val="ED9E4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852514"/>
      </p:ext>
    </p:extLst>
  </p:cSld>
  <p:clrMapOvr>
    <a:masterClrMapping/>
  </p:clrMapOvr>
  <p:transition spd="slow">
    <p:push dir="u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565692"/>
      </p:ext>
    </p:extLst>
  </p:cSld>
  <p:clrMapOvr>
    <a:masterClrMapping/>
  </p:clrMapOvr>
  <p:transition spd="slow">
    <p:push dir="u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605797"/>
      </p:ext>
    </p:extLst>
  </p:cSld>
  <p:clrMapOvr>
    <a:masterClrMapping/>
  </p:clrMapOvr>
  <p:transition spd="slow">
    <p:push dir="u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725032"/>
      </p:ext>
    </p:extLst>
  </p:cSld>
  <p:clrMapOvr>
    <a:masterClrMapping/>
  </p:clrMapOvr>
  <p:transition spd="slow">
    <p:push dir="u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4648987"/>
      </p:ext>
    </p:extLst>
  </p:cSld>
  <p:clrMapOvr>
    <a:masterClrMapping/>
  </p:clrMapOvr>
  <p:transition spd="slow">
    <p:push dir="u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200600" y="1830109"/>
            <a:ext cx="77908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200600" y="3505725"/>
            <a:ext cx="77908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979CB8"/>
              </a:buClr>
              <a:buNone/>
              <a:defRPr>
                <a:solidFill>
                  <a:srgbClr val="979CB8"/>
                </a:solidFill>
              </a:defRPr>
            </a:lvl1pPr>
            <a:lvl2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2pPr>
            <a:lvl3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3pPr>
            <a:lvl4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4pPr>
            <a:lvl5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5pPr>
            <a:lvl6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6pPr>
            <a:lvl7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7pPr>
            <a:lvl8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8pPr>
            <a:lvl9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3854871"/>
      </p:ext>
    </p:extLst>
  </p:cSld>
  <p:clrMapOvr>
    <a:masterClrMapping/>
  </p:clrMapOvr>
  <p:transition spd="slow">
    <p:push dir="u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872801" y="2882401"/>
            <a:ext cx="84463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651425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kern="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5267476" y="1571221"/>
            <a:ext cx="1744547" cy="1159078"/>
          </a:xfrm>
          <a:custGeom>
            <a:avLst/>
            <a:gdLst/>
            <a:ahLst/>
            <a:cxnLst/>
            <a:rect l="0" t="0" r="0" b="0"/>
            <a:pathLst>
              <a:path w="59251" h="52447" extrusionOk="0">
                <a:moveTo>
                  <a:pt x="31417" y="954"/>
                </a:moveTo>
                <a:cubicBezTo>
                  <a:pt x="25372" y="536"/>
                  <a:pt x="17283" y="-1744"/>
                  <a:pt x="13340" y="2856"/>
                </a:cubicBezTo>
                <a:cubicBezTo>
                  <a:pt x="3770" y="14019"/>
                  <a:pt x="374" y="37628"/>
                  <a:pt x="11755" y="46938"/>
                </a:cubicBezTo>
                <a:cubicBezTo>
                  <a:pt x="19207" y="53034"/>
                  <a:pt x="30838" y="53180"/>
                  <a:pt x="40297" y="51378"/>
                </a:cubicBezTo>
                <a:cubicBezTo>
                  <a:pt x="46480" y="50199"/>
                  <a:pt x="49933" y="42778"/>
                  <a:pt x="52665" y="37107"/>
                </a:cubicBezTo>
                <a:cubicBezTo>
                  <a:pt x="55247" y="31744"/>
                  <a:pt x="60978" y="25793"/>
                  <a:pt x="58690" y="20299"/>
                </a:cubicBezTo>
                <a:cubicBezTo>
                  <a:pt x="57278" y="16911"/>
                  <a:pt x="53473" y="15077"/>
                  <a:pt x="50445" y="13005"/>
                </a:cubicBezTo>
                <a:cubicBezTo>
                  <a:pt x="41917" y="7170"/>
                  <a:pt x="31006" y="-916"/>
                  <a:pt x="21269" y="2539"/>
                </a:cubicBezTo>
                <a:cubicBezTo>
                  <a:pt x="13737" y="5211"/>
                  <a:pt x="5208" y="9706"/>
                  <a:pt x="2241" y="17127"/>
                </a:cubicBezTo>
                <a:cubicBezTo>
                  <a:pt x="-1024" y="25295"/>
                  <a:pt x="-738" y="36131"/>
                  <a:pt x="4144" y="43449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" name="Shape 22"/>
          <p:cNvSpPr/>
          <p:nvPr/>
        </p:nvSpPr>
        <p:spPr>
          <a:xfrm>
            <a:off x="5166223" y="1485126"/>
            <a:ext cx="1859552" cy="1302551"/>
          </a:xfrm>
          <a:custGeom>
            <a:avLst/>
            <a:gdLst/>
            <a:ahLst/>
            <a:cxnLst/>
            <a:rect l="0" t="0" r="0" b="0"/>
            <a:pathLst>
              <a:path w="63157" h="58939" extrusionOk="0">
                <a:moveTo>
                  <a:pt x="20826" y="0"/>
                </a:moveTo>
                <a:cubicBezTo>
                  <a:pt x="13565" y="0"/>
                  <a:pt x="6296" y="7516"/>
                  <a:pt x="4652" y="14588"/>
                </a:cubicBezTo>
                <a:cubicBezTo>
                  <a:pt x="2363" y="24428"/>
                  <a:pt x="5707" y="35896"/>
                  <a:pt x="11629" y="44082"/>
                </a:cubicBezTo>
                <a:cubicBezTo>
                  <a:pt x="17781" y="52586"/>
                  <a:pt x="29172" y="60332"/>
                  <a:pt x="39537" y="58670"/>
                </a:cubicBezTo>
                <a:cubicBezTo>
                  <a:pt x="49203" y="57119"/>
                  <a:pt x="49748" y="56659"/>
                  <a:pt x="57296" y="50424"/>
                </a:cubicBezTo>
                <a:cubicBezTo>
                  <a:pt x="62555" y="46079"/>
                  <a:pt x="64679" y="36599"/>
                  <a:pt x="61736" y="30445"/>
                </a:cubicBezTo>
                <a:cubicBezTo>
                  <a:pt x="58298" y="23257"/>
                  <a:pt x="56272" y="24643"/>
                  <a:pt x="50954" y="18711"/>
                </a:cubicBezTo>
                <a:cubicBezTo>
                  <a:pt x="47260" y="14590"/>
                  <a:pt x="44103" y="9184"/>
                  <a:pt x="38903" y="7294"/>
                </a:cubicBezTo>
                <a:cubicBezTo>
                  <a:pt x="33438" y="5307"/>
                  <a:pt x="26890" y="5217"/>
                  <a:pt x="21460" y="7294"/>
                </a:cubicBezTo>
                <a:cubicBezTo>
                  <a:pt x="9148" y="12000"/>
                  <a:pt x="-3826" y="29029"/>
                  <a:pt x="1164" y="41228"/>
                </a:cubicBezTo>
                <a:cubicBezTo>
                  <a:pt x="8128" y="58253"/>
                  <a:pt x="49341" y="57602"/>
                  <a:pt x="56345" y="40593"/>
                </a:cubicBezTo>
                <a:cubicBezTo>
                  <a:pt x="58881" y="34431"/>
                  <a:pt x="60566" y="26228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69"/>
                  <a:pt x="17818" y="3588"/>
                  <a:pt x="11946" y="11417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428142461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591267" y="3874951"/>
            <a:ext cx="8206000" cy="1583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5800"/>
            </a:lvl1pPr>
            <a:lvl2pPr algn="ctr">
              <a:spcBef>
                <a:spcPts val="0"/>
              </a:spcBef>
              <a:buSzPct val="100000"/>
              <a:defRPr sz="5800"/>
            </a:lvl2pPr>
            <a:lvl3pPr algn="ctr">
              <a:spcBef>
                <a:spcPts val="0"/>
              </a:spcBef>
              <a:buSzPct val="100000"/>
              <a:defRPr sz="5800"/>
            </a:lvl3pPr>
            <a:lvl4pPr algn="ctr">
              <a:spcBef>
                <a:spcPts val="0"/>
              </a:spcBef>
              <a:buSzPct val="100000"/>
              <a:defRPr sz="5800"/>
            </a:lvl4pPr>
            <a:lvl5pPr algn="ctr">
              <a:spcBef>
                <a:spcPts val="0"/>
              </a:spcBef>
              <a:buSzPct val="100000"/>
              <a:defRPr sz="5800"/>
            </a:lvl5pPr>
            <a:lvl6pPr algn="ctr">
              <a:spcBef>
                <a:spcPts val="0"/>
              </a:spcBef>
              <a:buSzPct val="100000"/>
              <a:defRPr sz="5800"/>
            </a:lvl6pPr>
            <a:lvl7pPr algn="ctr">
              <a:spcBef>
                <a:spcPts val="0"/>
              </a:spcBef>
              <a:buSzPct val="100000"/>
              <a:defRPr sz="5800"/>
            </a:lvl7pPr>
            <a:lvl8pPr algn="ctr">
              <a:spcBef>
                <a:spcPts val="0"/>
              </a:spcBef>
              <a:buSzPct val="100000"/>
              <a:defRPr sz="5800"/>
            </a:lvl8pPr>
            <a:lvl9pPr algn="ctr">
              <a:spcBef>
                <a:spcPts val="0"/>
              </a:spcBef>
              <a:buSzPct val="100000"/>
              <a:defRPr sz="5800"/>
            </a:lvl9pPr>
          </a:lstStyle>
          <a:p>
            <a:endParaRPr/>
          </a:p>
        </p:txBody>
      </p:sp>
      <p:sp>
        <p:nvSpPr>
          <p:cNvPr id="9" name="Shape 9"/>
          <p:cNvSpPr/>
          <p:nvPr/>
        </p:nvSpPr>
        <p:spPr>
          <a:xfrm>
            <a:off x="774734" y="5857226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37935908"/>
      </p:ext>
    </p:extLst>
  </p:cSld>
  <p:clrMapOvr>
    <a:masterClrMapping/>
  </p:clrMapOvr>
  <p:transition spd="slow">
    <p:push dir="u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7" name="Shape 27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959834938"/>
      </p:ext>
    </p:extLst>
  </p:cSld>
  <p:clrMapOvr>
    <a:masterClrMapping/>
  </p:clrMapOvr>
  <p:transition spd="slow">
    <p:push dir="u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479967" y="1831450"/>
            <a:ext cx="43551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554067" y="1831450"/>
            <a:ext cx="4207200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3" name="Shape 33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054079459"/>
      </p:ext>
    </p:extLst>
  </p:cSld>
  <p:clrMapOvr>
    <a:masterClrMapping/>
  </p:clrMapOvr>
  <p:transition spd="slow">
    <p:push dir="u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353101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573234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7793367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0" name="Shape 40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942181098"/>
      </p:ext>
    </p:extLst>
  </p:cSld>
  <p:clrMapOvr>
    <a:masterClrMapping/>
  </p:clrMapOvr>
  <p:transition spd="slow">
    <p:push dir="u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4" name="Shape 44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435658238"/>
      </p:ext>
    </p:extLst>
  </p:cSld>
  <p:clrMapOvr>
    <a:masterClrMapping/>
  </p:clrMapOvr>
  <p:transition spd="slow">
    <p:push dir="u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307201" y="5494075"/>
            <a:ext cx="9577599" cy="692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360"/>
              </a:spcBef>
              <a:buClr>
                <a:srgbClr val="979CB8"/>
              </a:buClr>
              <a:buSzPct val="100000"/>
              <a:buNone/>
              <a:defRPr sz="1600">
                <a:solidFill>
                  <a:srgbClr val="979CB8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429593"/>
      </p:ext>
    </p:extLst>
  </p:cSld>
  <p:clrMapOvr>
    <a:masterClrMapping/>
  </p:clrMapOvr>
  <p:transition spd="slow">
    <p:push dir="u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756100"/>
      </p:ext>
    </p:extLst>
  </p:cSld>
  <p:clrMapOvr>
    <a:masterClrMapping/>
  </p:clrMapOvr>
  <p:transition spd="slow">
    <p:push dir="u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448335"/>
      </p:ext>
    </p:extLst>
  </p:cSld>
  <p:clrMapOvr>
    <a:masterClrMapping/>
  </p:clrMapOvr>
  <p:transition spd="slow">
    <p:push dir="u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10857"/>
      </p:ext>
    </p:extLst>
  </p:cSld>
  <p:clrMapOvr>
    <a:masterClrMapping/>
  </p:clrMapOvr>
  <p:transition spd="slow">
    <p:push dir="u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23372"/>
      </p:ext>
    </p:extLst>
  </p:cSld>
  <p:clrMapOvr>
    <a:masterClrMapping/>
  </p:clrMapOvr>
  <p:transition spd="slow">
    <p:push dir="u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51293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Teal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42234" y="4658725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74734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683750220"/>
      </p:ext>
    </p:extLst>
  </p:cSld>
  <p:clrMapOvr>
    <a:masterClrMapping/>
  </p:clrMapOvr>
  <p:transition spd="slow">
    <p:push dir="u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591267" y="3874951"/>
            <a:ext cx="8206000" cy="1583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5800"/>
            </a:lvl1pPr>
            <a:lvl2pPr algn="ctr">
              <a:spcBef>
                <a:spcPts val="0"/>
              </a:spcBef>
              <a:buSzPct val="100000"/>
              <a:defRPr sz="5800"/>
            </a:lvl2pPr>
            <a:lvl3pPr algn="ctr">
              <a:spcBef>
                <a:spcPts val="0"/>
              </a:spcBef>
              <a:buSzPct val="100000"/>
              <a:defRPr sz="5800"/>
            </a:lvl3pPr>
            <a:lvl4pPr algn="ctr">
              <a:spcBef>
                <a:spcPts val="0"/>
              </a:spcBef>
              <a:buSzPct val="100000"/>
              <a:defRPr sz="5800"/>
            </a:lvl4pPr>
            <a:lvl5pPr algn="ctr">
              <a:spcBef>
                <a:spcPts val="0"/>
              </a:spcBef>
              <a:buSzPct val="100000"/>
              <a:defRPr sz="5800"/>
            </a:lvl5pPr>
            <a:lvl6pPr algn="ctr">
              <a:spcBef>
                <a:spcPts val="0"/>
              </a:spcBef>
              <a:buSzPct val="100000"/>
              <a:defRPr sz="5800"/>
            </a:lvl6pPr>
            <a:lvl7pPr algn="ctr">
              <a:spcBef>
                <a:spcPts val="0"/>
              </a:spcBef>
              <a:buSzPct val="100000"/>
              <a:defRPr sz="5800"/>
            </a:lvl7pPr>
            <a:lvl8pPr algn="ctr">
              <a:spcBef>
                <a:spcPts val="0"/>
              </a:spcBef>
              <a:buSzPct val="100000"/>
              <a:defRPr sz="5800"/>
            </a:lvl8pPr>
            <a:lvl9pPr algn="ctr">
              <a:spcBef>
                <a:spcPts val="0"/>
              </a:spcBef>
              <a:buSzPct val="100000"/>
              <a:defRPr sz="5800"/>
            </a:lvl9pPr>
          </a:lstStyle>
          <a:p>
            <a:endParaRPr/>
          </a:p>
        </p:txBody>
      </p:sp>
      <p:sp>
        <p:nvSpPr>
          <p:cNvPr id="9" name="Shape 9"/>
          <p:cNvSpPr/>
          <p:nvPr/>
        </p:nvSpPr>
        <p:spPr>
          <a:xfrm>
            <a:off x="774734" y="5857226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158529834"/>
      </p:ext>
    </p:extLst>
  </p:cSld>
  <p:clrMapOvr>
    <a:masterClrMapping/>
  </p:clrMapOvr>
  <p:transition spd="slow">
    <p:push dir="u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Teal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42234" y="4658725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74734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859406733"/>
      </p:ext>
    </p:extLst>
  </p:cSld>
  <p:clrMapOvr>
    <a:masterClrMapping/>
  </p:clrMapOvr>
  <p:transition spd="slow">
    <p:push dir="u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Gold">
    <p:bg>
      <p:bgPr>
        <a:solidFill>
          <a:srgbClr val="ED9E4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42234" y="4658725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774734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621210417"/>
      </p:ext>
    </p:extLst>
  </p:cSld>
  <p:clrMapOvr>
    <a:masterClrMapping/>
  </p:clrMapOvr>
  <p:transition spd="slow">
    <p:push dir="u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Teal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018400" y="2882401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 i="1"/>
            </a:lvl1pPr>
            <a:lvl2pPr algn="ctr" rtl="0">
              <a:spcBef>
                <a:spcPts val="0"/>
              </a:spcBef>
              <a:defRPr i="1"/>
            </a:lvl2pPr>
            <a:lvl3pPr algn="ctr" rtl="0">
              <a:spcBef>
                <a:spcPts val="0"/>
              </a:spcBef>
              <a:defRPr i="1"/>
            </a:lvl3pPr>
            <a:lvl4pPr algn="ctr" rtl="0">
              <a:spcBef>
                <a:spcPts val="0"/>
              </a:spcBef>
              <a:defRPr i="1"/>
            </a:lvl4pPr>
            <a:lvl5pPr algn="ctr" rtl="0">
              <a:spcBef>
                <a:spcPts val="0"/>
              </a:spcBef>
              <a:defRPr i="1"/>
            </a:lvl5pPr>
            <a:lvl6pPr algn="ctr" rtl="0">
              <a:spcBef>
                <a:spcPts val="0"/>
              </a:spcBef>
              <a:defRPr i="1"/>
            </a:lvl6pPr>
            <a:lvl7pPr algn="ctr" rtl="0">
              <a:spcBef>
                <a:spcPts val="0"/>
              </a:spcBef>
              <a:defRPr i="1"/>
            </a:lvl7pPr>
            <a:lvl8pPr algn="ctr" rtl="0">
              <a:spcBef>
                <a:spcPts val="0"/>
              </a:spcBef>
              <a:defRPr i="1"/>
            </a:lvl8pPr>
            <a:lvl9pPr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b="1" ker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316331027"/>
      </p:ext>
    </p:extLst>
  </p:cSld>
  <p:clrMapOvr>
    <a:masterClrMapping/>
  </p:clrMapOvr>
  <p:transition spd="slow">
    <p:push dir="u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Gold">
    <p:bg>
      <p:bgPr>
        <a:solidFill>
          <a:srgbClr val="ED9E4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018400" y="2882401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 i="1"/>
            </a:lvl1pPr>
            <a:lvl2pPr algn="ctr" rtl="0">
              <a:spcBef>
                <a:spcPts val="0"/>
              </a:spcBef>
              <a:defRPr i="1"/>
            </a:lvl2pPr>
            <a:lvl3pPr algn="ctr" rtl="0">
              <a:spcBef>
                <a:spcPts val="0"/>
              </a:spcBef>
              <a:defRPr i="1"/>
            </a:lvl3pPr>
            <a:lvl4pPr algn="ctr" rtl="0">
              <a:spcBef>
                <a:spcPts val="0"/>
              </a:spcBef>
              <a:defRPr i="1"/>
            </a:lvl4pPr>
            <a:lvl5pPr algn="ctr" rtl="0">
              <a:spcBef>
                <a:spcPts val="0"/>
              </a:spcBef>
              <a:defRPr i="1"/>
            </a:lvl5pPr>
            <a:lvl6pPr algn="ctr" rtl="0">
              <a:spcBef>
                <a:spcPts val="0"/>
              </a:spcBef>
              <a:defRPr i="1"/>
            </a:lvl6pPr>
            <a:lvl7pPr algn="ctr" rtl="0">
              <a:spcBef>
                <a:spcPts val="0"/>
              </a:spcBef>
              <a:defRPr i="1"/>
            </a:lvl7pPr>
            <a:lvl8pPr algn="ctr" rtl="0">
              <a:spcBef>
                <a:spcPts val="0"/>
              </a:spcBef>
              <a:defRPr i="1"/>
            </a:lvl8pPr>
            <a:lvl9pPr algn="ctr" rtl="0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b="1" ker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54412450"/>
      </p:ext>
    </p:extLst>
  </p:cSld>
  <p:clrMapOvr>
    <a:masterClrMapping/>
  </p:clrMapOvr>
  <p:transition spd="slow">
    <p:push dir="u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528394275"/>
      </p:ext>
    </p:extLst>
  </p:cSld>
  <p:clrMapOvr>
    <a:masterClrMapping/>
  </p:clrMapOvr>
  <p:transition spd="slow">
    <p:push dir="u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6841425" y="2469501"/>
            <a:ext cx="4800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70949336"/>
      </p:ext>
    </p:extLst>
  </p:cSld>
  <p:clrMapOvr>
    <a:masterClrMapping/>
  </p:clrMapOvr>
  <p:transition spd="slow">
    <p:push dir="u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8073876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27476967"/>
      </p:ext>
    </p:extLst>
  </p:cSld>
  <p:clrMapOvr>
    <a:masterClrMapping/>
  </p:clrMapOvr>
  <p:transition spd="slow">
    <p:push dir="u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600" y="368224"/>
            <a:ext cx="10972800" cy="7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36464214"/>
      </p:ext>
    </p:extLst>
  </p:cSld>
  <p:clrMapOvr>
    <a:masterClrMapping/>
  </p:clrMapOvr>
  <p:transition spd="slow">
    <p:push dir="u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84934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8" name="Shape 48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9728367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Gold">
    <p:bg>
      <p:bgPr>
        <a:solidFill>
          <a:srgbClr val="ED9E4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42234" y="4658725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774734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03589641"/>
      </p:ext>
    </p:extLst>
  </p:cSld>
  <p:clrMapOvr>
    <a:masterClrMapping/>
  </p:clrMapOvr>
  <p:transition spd="slow">
    <p:push dir="u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55382"/>
      </p:ext>
    </p:extLst>
  </p:cSld>
  <p:clrMapOvr>
    <a:masterClrMapping/>
  </p:clrMapOvr>
  <p:transition spd="slow">
    <p:push dir="u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- Gold">
    <p:bg>
      <p:bgPr>
        <a:solidFill>
          <a:srgbClr val="ED9E4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212296344"/>
      </p:ext>
    </p:extLst>
  </p:cSld>
  <p:clrMapOvr>
    <a:masterClrMapping/>
  </p:clrMapOvr>
  <p:transition spd="slow">
    <p:push dir="u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- Gold">
    <p:bg>
      <p:bgPr>
        <a:solidFill>
          <a:srgbClr val="ED9E4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841425" y="2469501"/>
            <a:ext cx="4800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413852385"/>
      </p:ext>
    </p:extLst>
  </p:cSld>
  <p:clrMapOvr>
    <a:masterClrMapping/>
  </p:clrMapOvr>
  <p:transition spd="slow">
    <p:push dir="u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 - Gold">
    <p:bg>
      <p:bgPr>
        <a:solidFill>
          <a:srgbClr val="ED9E4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8073876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519584986"/>
      </p:ext>
    </p:extLst>
  </p:cSld>
  <p:clrMapOvr>
    <a:masterClrMapping/>
  </p:clrMapOvr>
  <p:transition spd="slow">
    <p:push dir="u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old">
    <p:bg>
      <p:bgPr>
        <a:solidFill>
          <a:srgbClr val="ED9E46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09600" y="368224"/>
            <a:ext cx="10972800" cy="7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91497800"/>
      </p:ext>
    </p:extLst>
  </p:cSld>
  <p:clrMapOvr>
    <a:masterClrMapping/>
  </p:clrMapOvr>
  <p:transition spd="slow">
    <p:push dir="u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- Gold">
    <p:bg>
      <p:bgPr>
        <a:solidFill>
          <a:srgbClr val="ED9E46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784934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81909305"/>
      </p:ext>
    </p:extLst>
  </p:cSld>
  <p:clrMapOvr>
    <a:masterClrMapping/>
  </p:clrMapOvr>
  <p:transition spd="slow">
    <p:push dir="u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Gold">
    <p:bg>
      <p:bgPr>
        <a:solidFill>
          <a:srgbClr val="ED9E4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505465"/>
      </p:ext>
    </p:extLst>
  </p:cSld>
  <p:clrMapOvr>
    <a:masterClrMapping/>
  </p:clrMapOvr>
  <p:transition spd="slow">
    <p:push dir="u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9E00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061801" y="2655801"/>
            <a:ext cx="6068399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1pPr>
            <a:lvl2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2pPr>
            <a:lvl3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3pPr>
            <a:lvl4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4pPr>
            <a:lvl5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5pPr>
            <a:lvl6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6pPr>
            <a:lvl7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7pPr>
            <a:lvl8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8pPr>
            <a:lvl9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9763257"/>
      </p:ext>
    </p:extLst>
  </p:cSld>
  <p:clrMapOvr>
    <a:masterClrMapping/>
  </p:clrMapOvr>
  <p:transition spd="slow">
    <p:push dir="u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9E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577601" y="2919999"/>
            <a:ext cx="7036799" cy="59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1pPr>
            <a:lvl2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2pPr>
            <a:lvl3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3pPr>
            <a:lvl4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4pPr>
            <a:lvl5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5pPr>
            <a:lvl6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6pPr>
            <a:lvl7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7pPr>
            <a:lvl8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8pPr>
            <a:lvl9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914400" y="3341200"/>
            <a:ext cx="10363200" cy="59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None/>
              <a:defRPr sz="24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6506887"/>
      </p:ext>
    </p:extLst>
  </p:cSld>
  <p:clrMapOvr>
    <a:masterClrMapping/>
  </p:clrMapOvr>
  <p:transition spd="slow">
    <p:push dir="u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43434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716801" y="2882401"/>
            <a:ext cx="6758399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2400" i="1">
                <a:solidFill>
                  <a:srgbClr val="CCCCCC"/>
                </a:solidFill>
              </a:defRPr>
            </a:lvl1pPr>
            <a:lvl2pPr algn="ctr" rtl="0">
              <a:spcBef>
                <a:spcPts val="0"/>
              </a:spcBef>
              <a:defRPr sz="2400" i="1">
                <a:solidFill>
                  <a:srgbClr val="CCCCCC"/>
                </a:solidFill>
              </a:defRPr>
            </a:lvl2pPr>
            <a:lvl3pPr algn="ctr" rtl="0">
              <a:spcBef>
                <a:spcPts val="0"/>
              </a:spcBef>
              <a:buSzPct val="100000"/>
              <a:defRPr sz="2400" i="1">
                <a:solidFill>
                  <a:srgbClr val="CCCCCC"/>
                </a:solidFill>
              </a:defRPr>
            </a:lvl3pPr>
            <a:lvl4pPr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4pPr>
            <a:lvl5pPr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5pPr>
            <a:lvl6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6pPr>
            <a:lvl7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7pPr>
            <a:lvl8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8pPr>
            <a:lvl9pPr algn="ctr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/>
          <p:nvPr/>
        </p:nvSpPr>
        <p:spPr>
          <a:xfrm>
            <a:off x="5137600" y="391458"/>
            <a:ext cx="1916800" cy="87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 latinLnBrk="0"/>
            <a:r>
              <a:rPr lang="en" sz="12800" kern="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  <a:rtl val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93666719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Teal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018400" y="2882401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 i="1"/>
            </a:lvl1pPr>
            <a:lvl2pPr algn="ctr" rtl="0">
              <a:spcBef>
                <a:spcPts val="0"/>
              </a:spcBef>
              <a:defRPr i="1"/>
            </a:lvl2pPr>
            <a:lvl3pPr algn="ctr" rtl="0">
              <a:spcBef>
                <a:spcPts val="0"/>
              </a:spcBef>
              <a:defRPr i="1"/>
            </a:lvl3pPr>
            <a:lvl4pPr algn="ctr" rtl="0">
              <a:spcBef>
                <a:spcPts val="0"/>
              </a:spcBef>
              <a:defRPr i="1"/>
            </a:lvl4pPr>
            <a:lvl5pPr algn="ctr" rtl="0">
              <a:spcBef>
                <a:spcPts val="0"/>
              </a:spcBef>
              <a:defRPr i="1"/>
            </a:lvl5pPr>
            <a:lvl6pPr algn="ctr" rtl="0">
              <a:spcBef>
                <a:spcPts val="0"/>
              </a:spcBef>
              <a:defRPr i="1"/>
            </a:lvl6pPr>
            <a:lvl7pPr algn="ctr" rtl="0">
              <a:spcBef>
                <a:spcPts val="0"/>
              </a:spcBef>
              <a:defRPr i="1"/>
            </a:lvl7pPr>
            <a:lvl8pPr algn="ctr" rtl="0">
              <a:spcBef>
                <a:spcPts val="0"/>
              </a:spcBef>
              <a:defRPr i="1"/>
            </a:lvl8pPr>
            <a:lvl9pPr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b="1" ker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60850274"/>
      </p:ext>
    </p:extLst>
  </p:cSld>
  <p:clrMapOvr>
    <a:masterClrMapping/>
  </p:clrMapOvr>
  <p:transition spd="slow">
    <p:push dir="u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22201" y="1267800"/>
            <a:ext cx="9747599" cy="432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32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3200"/>
            </a:lvl4pPr>
            <a:lvl5pPr>
              <a:spcBef>
                <a:spcPts val="0"/>
              </a:spcBef>
              <a:buSzPct val="100000"/>
              <a:defRPr sz="3200"/>
            </a:lvl5pPr>
            <a:lvl6pPr>
              <a:spcBef>
                <a:spcPts val="0"/>
              </a:spcBef>
              <a:buSzPct val="100000"/>
              <a:defRPr sz="3200"/>
            </a:lvl6pPr>
            <a:lvl7pPr>
              <a:spcBef>
                <a:spcPts val="0"/>
              </a:spcBef>
              <a:buSzPct val="100000"/>
              <a:defRPr sz="3200"/>
            </a:lvl7pPr>
            <a:lvl8pPr>
              <a:spcBef>
                <a:spcPts val="0"/>
              </a:spcBef>
              <a:buSzPct val="100000"/>
              <a:defRPr sz="3200"/>
            </a:lvl8pPr>
            <a:lvl9pPr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6217227"/>
      </p:ext>
    </p:extLst>
  </p:cSld>
  <p:clrMapOvr>
    <a:masterClrMapping/>
  </p:clrMapOvr>
  <p:transition spd="slow">
    <p:push dir="u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21301" y="1274673"/>
            <a:ext cx="4829199" cy="395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67"/>
            </a:lvl1pPr>
            <a:lvl2pPr>
              <a:spcBef>
                <a:spcPts val="0"/>
              </a:spcBef>
              <a:buSzPct val="100000"/>
              <a:defRPr sz="2667"/>
            </a:lvl2pPr>
            <a:lvl3pPr>
              <a:spcBef>
                <a:spcPts val="0"/>
              </a:spcBef>
              <a:buSzPct val="100000"/>
              <a:defRPr sz="2667"/>
            </a:lvl3pPr>
            <a:lvl4pPr>
              <a:spcBef>
                <a:spcPts val="0"/>
              </a:spcBef>
              <a:buSzPct val="100000"/>
              <a:defRPr sz="2667"/>
            </a:lvl4pPr>
            <a:lvl5pPr>
              <a:spcBef>
                <a:spcPts val="0"/>
              </a:spcBef>
              <a:buSzPct val="100000"/>
              <a:defRPr sz="2667"/>
            </a:lvl5pPr>
            <a:lvl6pPr>
              <a:spcBef>
                <a:spcPts val="0"/>
              </a:spcBef>
              <a:buSzPct val="100000"/>
              <a:defRPr sz="2667"/>
            </a:lvl6pPr>
            <a:lvl7pPr>
              <a:spcBef>
                <a:spcPts val="0"/>
              </a:spcBef>
              <a:buSzPct val="100000"/>
              <a:defRPr sz="2667"/>
            </a:lvl7pPr>
            <a:lvl8pPr>
              <a:spcBef>
                <a:spcPts val="0"/>
              </a:spcBef>
              <a:buSzPct val="100000"/>
              <a:defRPr sz="2667"/>
            </a:lvl8pPr>
            <a:lvl9pPr>
              <a:spcBef>
                <a:spcPts val="0"/>
              </a:spcBef>
              <a:buSzPct val="100000"/>
              <a:defRPr sz="2667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6241403" y="1274673"/>
            <a:ext cx="4829199" cy="395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67"/>
            </a:lvl1pPr>
            <a:lvl2pPr>
              <a:spcBef>
                <a:spcPts val="0"/>
              </a:spcBef>
              <a:buSzPct val="100000"/>
              <a:defRPr sz="2667"/>
            </a:lvl2pPr>
            <a:lvl3pPr>
              <a:spcBef>
                <a:spcPts val="0"/>
              </a:spcBef>
              <a:buSzPct val="100000"/>
              <a:defRPr sz="2667"/>
            </a:lvl3pPr>
            <a:lvl4pPr>
              <a:spcBef>
                <a:spcPts val="0"/>
              </a:spcBef>
              <a:buSzPct val="100000"/>
              <a:defRPr sz="2667"/>
            </a:lvl4pPr>
            <a:lvl5pPr>
              <a:spcBef>
                <a:spcPts val="0"/>
              </a:spcBef>
              <a:buSzPct val="100000"/>
              <a:defRPr sz="2667"/>
            </a:lvl5pPr>
            <a:lvl6pPr>
              <a:spcBef>
                <a:spcPts val="0"/>
              </a:spcBef>
              <a:buSzPct val="100000"/>
              <a:defRPr sz="2667"/>
            </a:lvl6pPr>
            <a:lvl7pPr>
              <a:spcBef>
                <a:spcPts val="0"/>
              </a:spcBef>
              <a:buSzPct val="100000"/>
              <a:defRPr sz="2667"/>
            </a:lvl7pPr>
            <a:lvl8pPr>
              <a:spcBef>
                <a:spcPts val="0"/>
              </a:spcBef>
              <a:buSzPct val="100000"/>
              <a:defRPr sz="2667"/>
            </a:lvl8pPr>
            <a:lvl9pPr>
              <a:spcBef>
                <a:spcPts val="0"/>
              </a:spcBef>
              <a:buSzPct val="100000"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447099"/>
      </p:ext>
    </p:extLst>
  </p:cSld>
  <p:clrMapOvr>
    <a:masterClrMapping/>
  </p:clrMapOvr>
  <p:transition spd="slow">
    <p:push dir="u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005201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426129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7847055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8869383"/>
      </p:ext>
    </p:extLst>
  </p:cSld>
  <p:clrMapOvr>
    <a:masterClrMapping/>
  </p:clrMapOvr>
  <p:transition spd="slow">
    <p:push dir="u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949942605"/>
      </p:ext>
    </p:extLst>
  </p:cSld>
  <p:clrMapOvr>
    <a:masterClrMapping/>
  </p:clrMapOvr>
  <p:transition spd="slow">
    <p:push dir="u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 rot="10800000" flipH="1"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138800" y="6017443"/>
            <a:ext cx="3914400" cy="692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480"/>
              </a:spcBef>
              <a:buClr>
                <a:srgbClr val="999999"/>
              </a:buClr>
              <a:buSzPct val="100000"/>
              <a:buNone/>
              <a:defRPr sz="1600" i="1">
                <a:solidFill>
                  <a:srgbClr val="999999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1007990"/>
      </p:ext>
    </p:extLst>
  </p:cSld>
  <p:clrMapOvr>
    <a:masterClrMapping/>
  </p:clrMapOvr>
  <p:transition spd="slow">
    <p:push dir="u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se">
    <p:bg>
      <p:bgPr>
        <a:solidFill>
          <a:srgbClr val="43434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744166" y="733901"/>
            <a:ext cx="10704263" cy="5390183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746840249"/>
      </p:ext>
    </p:extLst>
  </p:cSld>
  <p:clrMapOvr>
    <a:masterClrMapping/>
  </p:clrMapOvr>
  <p:transition spd="slow">
    <p:push dir="u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591267" y="3874951"/>
            <a:ext cx="8206000" cy="1583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5800"/>
            </a:lvl1pPr>
            <a:lvl2pPr algn="ctr">
              <a:spcBef>
                <a:spcPts val="0"/>
              </a:spcBef>
              <a:buSzPct val="100000"/>
              <a:defRPr sz="5800"/>
            </a:lvl2pPr>
            <a:lvl3pPr algn="ctr">
              <a:spcBef>
                <a:spcPts val="0"/>
              </a:spcBef>
              <a:buSzPct val="100000"/>
              <a:defRPr sz="5800"/>
            </a:lvl3pPr>
            <a:lvl4pPr algn="ctr">
              <a:spcBef>
                <a:spcPts val="0"/>
              </a:spcBef>
              <a:buSzPct val="100000"/>
              <a:defRPr sz="5800"/>
            </a:lvl4pPr>
            <a:lvl5pPr algn="ctr">
              <a:spcBef>
                <a:spcPts val="0"/>
              </a:spcBef>
              <a:buSzPct val="100000"/>
              <a:defRPr sz="5800"/>
            </a:lvl5pPr>
            <a:lvl6pPr algn="ctr">
              <a:spcBef>
                <a:spcPts val="0"/>
              </a:spcBef>
              <a:buSzPct val="100000"/>
              <a:defRPr sz="5800"/>
            </a:lvl6pPr>
            <a:lvl7pPr algn="ctr">
              <a:spcBef>
                <a:spcPts val="0"/>
              </a:spcBef>
              <a:buSzPct val="100000"/>
              <a:defRPr sz="5800"/>
            </a:lvl7pPr>
            <a:lvl8pPr algn="ctr">
              <a:spcBef>
                <a:spcPts val="0"/>
              </a:spcBef>
              <a:buSzPct val="100000"/>
              <a:defRPr sz="5800"/>
            </a:lvl8pPr>
            <a:lvl9pPr algn="ctr">
              <a:spcBef>
                <a:spcPts val="0"/>
              </a:spcBef>
              <a:buSzPct val="100000"/>
              <a:defRPr sz="5800"/>
            </a:lvl9pPr>
          </a:lstStyle>
          <a:p>
            <a:endParaRPr/>
          </a:p>
        </p:txBody>
      </p:sp>
      <p:sp>
        <p:nvSpPr>
          <p:cNvPr id="9" name="Shape 9"/>
          <p:cNvSpPr/>
          <p:nvPr/>
        </p:nvSpPr>
        <p:spPr>
          <a:xfrm>
            <a:off x="774734" y="5857226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95326424"/>
      </p:ext>
    </p:extLst>
  </p:cSld>
  <p:clrMapOvr>
    <a:masterClrMapping/>
  </p:clrMapOvr>
  <p:transition spd="slow">
    <p:push dir="u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Teal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42234" y="4658725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74734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317401071"/>
      </p:ext>
    </p:extLst>
  </p:cSld>
  <p:clrMapOvr>
    <a:masterClrMapping/>
  </p:clrMapOvr>
  <p:transition spd="slow">
    <p:push dir="u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Gold">
    <p:bg>
      <p:bgPr>
        <a:solidFill>
          <a:srgbClr val="ED9E4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42234" y="4658725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774734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560318117"/>
      </p:ext>
    </p:extLst>
  </p:cSld>
  <p:clrMapOvr>
    <a:masterClrMapping/>
  </p:clrMapOvr>
  <p:transition spd="slow">
    <p:push dir="u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Teal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018400" y="2882401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 i="1"/>
            </a:lvl1pPr>
            <a:lvl2pPr algn="ctr" rtl="0">
              <a:spcBef>
                <a:spcPts val="0"/>
              </a:spcBef>
              <a:defRPr i="1"/>
            </a:lvl2pPr>
            <a:lvl3pPr algn="ctr" rtl="0">
              <a:spcBef>
                <a:spcPts val="0"/>
              </a:spcBef>
              <a:defRPr i="1"/>
            </a:lvl3pPr>
            <a:lvl4pPr algn="ctr" rtl="0">
              <a:spcBef>
                <a:spcPts val="0"/>
              </a:spcBef>
              <a:defRPr i="1"/>
            </a:lvl4pPr>
            <a:lvl5pPr algn="ctr" rtl="0">
              <a:spcBef>
                <a:spcPts val="0"/>
              </a:spcBef>
              <a:defRPr i="1"/>
            </a:lvl5pPr>
            <a:lvl6pPr algn="ctr" rtl="0">
              <a:spcBef>
                <a:spcPts val="0"/>
              </a:spcBef>
              <a:defRPr i="1"/>
            </a:lvl6pPr>
            <a:lvl7pPr algn="ctr" rtl="0">
              <a:spcBef>
                <a:spcPts val="0"/>
              </a:spcBef>
              <a:defRPr i="1"/>
            </a:lvl7pPr>
            <a:lvl8pPr algn="ctr" rtl="0">
              <a:spcBef>
                <a:spcPts val="0"/>
              </a:spcBef>
              <a:defRPr i="1"/>
            </a:lvl8pPr>
            <a:lvl9pPr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b="1" ker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58294140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Gold">
    <p:bg>
      <p:bgPr>
        <a:solidFill>
          <a:srgbClr val="ED9E4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018400" y="2882401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 i="1"/>
            </a:lvl1pPr>
            <a:lvl2pPr algn="ctr" rtl="0">
              <a:spcBef>
                <a:spcPts val="0"/>
              </a:spcBef>
              <a:defRPr i="1"/>
            </a:lvl2pPr>
            <a:lvl3pPr algn="ctr" rtl="0">
              <a:spcBef>
                <a:spcPts val="0"/>
              </a:spcBef>
              <a:defRPr i="1"/>
            </a:lvl3pPr>
            <a:lvl4pPr algn="ctr" rtl="0">
              <a:spcBef>
                <a:spcPts val="0"/>
              </a:spcBef>
              <a:defRPr i="1"/>
            </a:lvl4pPr>
            <a:lvl5pPr algn="ctr" rtl="0">
              <a:spcBef>
                <a:spcPts val="0"/>
              </a:spcBef>
              <a:defRPr i="1"/>
            </a:lvl5pPr>
            <a:lvl6pPr algn="ctr" rtl="0">
              <a:spcBef>
                <a:spcPts val="0"/>
              </a:spcBef>
              <a:defRPr i="1"/>
            </a:lvl6pPr>
            <a:lvl7pPr algn="ctr" rtl="0">
              <a:spcBef>
                <a:spcPts val="0"/>
              </a:spcBef>
              <a:defRPr i="1"/>
            </a:lvl7pPr>
            <a:lvl8pPr algn="ctr" rtl="0">
              <a:spcBef>
                <a:spcPts val="0"/>
              </a:spcBef>
              <a:defRPr i="1"/>
            </a:lvl8pPr>
            <a:lvl9pPr algn="ctr" rtl="0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b="1" ker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52760099"/>
      </p:ext>
    </p:extLst>
  </p:cSld>
  <p:clrMapOvr>
    <a:masterClrMapping/>
  </p:clrMapOvr>
  <p:transition spd="slow">
    <p:push dir="u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Gold">
    <p:bg>
      <p:bgPr>
        <a:solidFill>
          <a:srgbClr val="ED9E4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018400" y="2882401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 i="1"/>
            </a:lvl1pPr>
            <a:lvl2pPr algn="ctr" rtl="0">
              <a:spcBef>
                <a:spcPts val="0"/>
              </a:spcBef>
              <a:defRPr i="1"/>
            </a:lvl2pPr>
            <a:lvl3pPr algn="ctr" rtl="0">
              <a:spcBef>
                <a:spcPts val="0"/>
              </a:spcBef>
              <a:defRPr i="1"/>
            </a:lvl3pPr>
            <a:lvl4pPr algn="ctr" rtl="0">
              <a:spcBef>
                <a:spcPts val="0"/>
              </a:spcBef>
              <a:defRPr i="1"/>
            </a:lvl4pPr>
            <a:lvl5pPr algn="ctr" rtl="0">
              <a:spcBef>
                <a:spcPts val="0"/>
              </a:spcBef>
              <a:defRPr i="1"/>
            </a:lvl5pPr>
            <a:lvl6pPr algn="ctr" rtl="0">
              <a:spcBef>
                <a:spcPts val="0"/>
              </a:spcBef>
              <a:defRPr i="1"/>
            </a:lvl6pPr>
            <a:lvl7pPr algn="ctr" rtl="0">
              <a:spcBef>
                <a:spcPts val="0"/>
              </a:spcBef>
              <a:defRPr i="1"/>
            </a:lvl7pPr>
            <a:lvl8pPr algn="ctr" rtl="0">
              <a:spcBef>
                <a:spcPts val="0"/>
              </a:spcBef>
              <a:defRPr i="1"/>
            </a:lvl8pPr>
            <a:lvl9pPr algn="ctr" rtl="0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b="1" ker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45917473"/>
      </p:ext>
    </p:extLst>
  </p:cSld>
  <p:clrMapOvr>
    <a:masterClrMapping/>
  </p:clrMapOvr>
  <p:transition spd="slow">
    <p:push dir="u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043068234"/>
      </p:ext>
    </p:extLst>
  </p:cSld>
  <p:clrMapOvr>
    <a:masterClrMapping/>
  </p:clrMapOvr>
  <p:transition spd="slow">
    <p:push dir="u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6841425" y="2469501"/>
            <a:ext cx="4800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619439925"/>
      </p:ext>
    </p:extLst>
  </p:cSld>
  <p:clrMapOvr>
    <a:masterClrMapping/>
  </p:clrMapOvr>
  <p:transition spd="slow">
    <p:push dir="u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8073876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395384292"/>
      </p:ext>
    </p:extLst>
  </p:cSld>
  <p:clrMapOvr>
    <a:masterClrMapping/>
  </p:clrMapOvr>
  <p:transition spd="slow">
    <p:push dir="u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600" y="368224"/>
            <a:ext cx="10972800" cy="7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774169217"/>
      </p:ext>
    </p:extLst>
  </p:cSld>
  <p:clrMapOvr>
    <a:masterClrMapping/>
  </p:clrMapOvr>
  <p:transition spd="slow">
    <p:push dir="u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84934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8" name="Shape 48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068350446"/>
      </p:ext>
    </p:extLst>
  </p:cSld>
  <p:clrMapOvr>
    <a:masterClrMapping/>
  </p:clrMapOvr>
  <p:transition spd="slow">
    <p:push dir="u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599806"/>
      </p:ext>
    </p:extLst>
  </p:cSld>
  <p:clrMapOvr>
    <a:masterClrMapping/>
  </p:clrMapOvr>
  <p:transition spd="slow">
    <p:push dir="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- Gold">
    <p:bg>
      <p:bgPr>
        <a:solidFill>
          <a:srgbClr val="ED9E4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332628410"/>
      </p:ext>
    </p:extLst>
  </p:cSld>
  <p:clrMapOvr>
    <a:masterClrMapping/>
  </p:clrMapOvr>
  <p:transition spd="slow">
    <p:push dir="u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- Gold">
    <p:bg>
      <p:bgPr>
        <a:solidFill>
          <a:srgbClr val="ED9E4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841425" y="2469501"/>
            <a:ext cx="4800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58812261"/>
      </p:ext>
    </p:extLst>
  </p:cSld>
  <p:clrMapOvr>
    <a:masterClrMapping/>
  </p:clrMapOvr>
  <p:transition spd="slow">
    <p:push dir="u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 - Gold">
    <p:bg>
      <p:bgPr>
        <a:solidFill>
          <a:srgbClr val="ED9E4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8073876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09636411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0874391"/>
      </p:ext>
    </p:extLst>
  </p:cSld>
  <p:clrMapOvr>
    <a:masterClrMapping/>
  </p:clrMapOvr>
  <p:transition spd="slow">
    <p:push dir="u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old">
    <p:bg>
      <p:bgPr>
        <a:solidFill>
          <a:srgbClr val="ED9E46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09600" y="368224"/>
            <a:ext cx="10972800" cy="7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043009418"/>
      </p:ext>
    </p:extLst>
  </p:cSld>
  <p:clrMapOvr>
    <a:masterClrMapping/>
  </p:clrMapOvr>
  <p:transition spd="slow">
    <p:push dir="u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- Gold">
    <p:bg>
      <p:bgPr>
        <a:solidFill>
          <a:srgbClr val="ED9E46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784934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213456482"/>
      </p:ext>
    </p:extLst>
  </p:cSld>
  <p:clrMapOvr>
    <a:masterClrMapping/>
  </p:clrMapOvr>
  <p:transition spd="slow">
    <p:push dir="u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Gold">
    <p:bg>
      <p:bgPr>
        <a:solidFill>
          <a:srgbClr val="ED9E4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477081"/>
      </p:ext>
    </p:extLst>
  </p:cSld>
  <p:clrMapOvr>
    <a:masterClrMapping/>
  </p:clrMapOvr>
  <p:transition spd="slow">
    <p:push dir="u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719410"/>
      </p:ext>
    </p:extLst>
  </p:cSld>
  <p:clrMapOvr>
    <a:masterClrMapping/>
  </p:clrMapOvr>
  <p:transition spd="slow">
    <p:push dir="u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1574627"/>
      </p:ext>
    </p:extLst>
  </p:cSld>
  <p:clrMapOvr>
    <a:masterClrMapping/>
  </p:clrMapOvr>
  <p:transition spd="slow">
    <p:push dir="u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6882248"/>
      </p:ext>
    </p:extLst>
  </p:cSld>
  <p:clrMapOvr>
    <a:masterClrMapping/>
  </p:clrMapOvr>
  <p:transition spd="slow">
    <p:push dir="u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159308"/>
      </p:ext>
    </p:extLst>
  </p:cSld>
  <p:clrMapOvr>
    <a:masterClrMapping/>
  </p:clrMapOvr>
  <p:transition spd="slow">
    <p:push dir="u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200600" y="1830109"/>
            <a:ext cx="77908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200600" y="3505725"/>
            <a:ext cx="77908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979CB8"/>
              </a:buClr>
              <a:buNone/>
              <a:defRPr>
                <a:solidFill>
                  <a:srgbClr val="979CB8"/>
                </a:solidFill>
              </a:defRPr>
            </a:lvl1pPr>
            <a:lvl2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2pPr>
            <a:lvl3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3pPr>
            <a:lvl4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4pPr>
            <a:lvl5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5pPr>
            <a:lvl6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6pPr>
            <a:lvl7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7pPr>
            <a:lvl8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8pPr>
            <a:lvl9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4720139"/>
      </p:ext>
    </p:extLst>
  </p:cSld>
  <p:clrMapOvr>
    <a:masterClrMapping/>
  </p:clrMapOvr>
  <p:transition spd="slow">
    <p:push dir="u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872801" y="2882401"/>
            <a:ext cx="84463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651425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kern="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5267476" y="1571221"/>
            <a:ext cx="1744547" cy="1159078"/>
          </a:xfrm>
          <a:custGeom>
            <a:avLst/>
            <a:gdLst/>
            <a:ahLst/>
            <a:cxnLst/>
            <a:rect l="0" t="0" r="0" b="0"/>
            <a:pathLst>
              <a:path w="59251" h="52447" extrusionOk="0">
                <a:moveTo>
                  <a:pt x="31417" y="954"/>
                </a:moveTo>
                <a:cubicBezTo>
                  <a:pt x="25372" y="536"/>
                  <a:pt x="17283" y="-1744"/>
                  <a:pt x="13340" y="2856"/>
                </a:cubicBezTo>
                <a:cubicBezTo>
                  <a:pt x="3770" y="14019"/>
                  <a:pt x="374" y="37628"/>
                  <a:pt x="11755" y="46938"/>
                </a:cubicBezTo>
                <a:cubicBezTo>
                  <a:pt x="19207" y="53034"/>
                  <a:pt x="30838" y="53180"/>
                  <a:pt x="40297" y="51378"/>
                </a:cubicBezTo>
                <a:cubicBezTo>
                  <a:pt x="46480" y="50199"/>
                  <a:pt x="49933" y="42778"/>
                  <a:pt x="52665" y="37107"/>
                </a:cubicBezTo>
                <a:cubicBezTo>
                  <a:pt x="55247" y="31744"/>
                  <a:pt x="60978" y="25793"/>
                  <a:pt x="58690" y="20299"/>
                </a:cubicBezTo>
                <a:cubicBezTo>
                  <a:pt x="57278" y="16911"/>
                  <a:pt x="53473" y="15077"/>
                  <a:pt x="50445" y="13005"/>
                </a:cubicBezTo>
                <a:cubicBezTo>
                  <a:pt x="41917" y="7170"/>
                  <a:pt x="31006" y="-916"/>
                  <a:pt x="21269" y="2539"/>
                </a:cubicBezTo>
                <a:cubicBezTo>
                  <a:pt x="13737" y="5211"/>
                  <a:pt x="5208" y="9706"/>
                  <a:pt x="2241" y="17127"/>
                </a:cubicBezTo>
                <a:cubicBezTo>
                  <a:pt x="-1024" y="25295"/>
                  <a:pt x="-738" y="36131"/>
                  <a:pt x="4144" y="43449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" name="Shape 22"/>
          <p:cNvSpPr/>
          <p:nvPr/>
        </p:nvSpPr>
        <p:spPr>
          <a:xfrm>
            <a:off x="5166223" y="1485126"/>
            <a:ext cx="1859552" cy="1302551"/>
          </a:xfrm>
          <a:custGeom>
            <a:avLst/>
            <a:gdLst/>
            <a:ahLst/>
            <a:cxnLst/>
            <a:rect l="0" t="0" r="0" b="0"/>
            <a:pathLst>
              <a:path w="63157" h="58939" extrusionOk="0">
                <a:moveTo>
                  <a:pt x="20826" y="0"/>
                </a:moveTo>
                <a:cubicBezTo>
                  <a:pt x="13565" y="0"/>
                  <a:pt x="6296" y="7516"/>
                  <a:pt x="4652" y="14588"/>
                </a:cubicBezTo>
                <a:cubicBezTo>
                  <a:pt x="2363" y="24428"/>
                  <a:pt x="5707" y="35896"/>
                  <a:pt x="11629" y="44082"/>
                </a:cubicBezTo>
                <a:cubicBezTo>
                  <a:pt x="17781" y="52586"/>
                  <a:pt x="29172" y="60332"/>
                  <a:pt x="39537" y="58670"/>
                </a:cubicBezTo>
                <a:cubicBezTo>
                  <a:pt x="49203" y="57119"/>
                  <a:pt x="49748" y="56659"/>
                  <a:pt x="57296" y="50424"/>
                </a:cubicBezTo>
                <a:cubicBezTo>
                  <a:pt x="62555" y="46079"/>
                  <a:pt x="64679" y="36599"/>
                  <a:pt x="61736" y="30445"/>
                </a:cubicBezTo>
                <a:cubicBezTo>
                  <a:pt x="58298" y="23257"/>
                  <a:pt x="56272" y="24643"/>
                  <a:pt x="50954" y="18711"/>
                </a:cubicBezTo>
                <a:cubicBezTo>
                  <a:pt x="47260" y="14590"/>
                  <a:pt x="44103" y="9184"/>
                  <a:pt x="38903" y="7294"/>
                </a:cubicBezTo>
                <a:cubicBezTo>
                  <a:pt x="33438" y="5307"/>
                  <a:pt x="26890" y="5217"/>
                  <a:pt x="21460" y="7294"/>
                </a:cubicBezTo>
                <a:cubicBezTo>
                  <a:pt x="9148" y="12000"/>
                  <a:pt x="-3826" y="29029"/>
                  <a:pt x="1164" y="41228"/>
                </a:cubicBezTo>
                <a:cubicBezTo>
                  <a:pt x="8128" y="58253"/>
                  <a:pt x="49341" y="57602"/>
                  <a:pt x="56345" y="40593"/>
                </a:cubicBezTo>
                <a:cubicBezTo>
                  <a:pt x="58881" y="34431"/>
                  <a:pt x="60566" y="26228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69"/>
                  <a:pt x="17818" y="3588"/>
                  <a:pt x="11946" y="11417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365917869"/>
      </p:ext>
    </p:extLst>
  </p:cSld>
  <p:clrMapOvr>
    <a:masterClrMapping/>
  </p:clrMapOvr>
  <p:transition spd="slow">
    <p:push dir="u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7" name="Shape 27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32491310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6841425" y="2469501"/>
            <a:ext cx="4800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819335547"/>
      </p:ext>
    </p:extLst>
  </p:cSld>
  <p:clrMapOvr>
    <a:masterClrMapping/>
  </p:clrMapOvr>
  <p:transition spd="slow">
    <p:push dir="u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479967" y="1831450"/>
            <a:ext cx="43551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554067" y="1831450"/>
            <a:ext cx="4207200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3" name="Shape 33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811682093"/>
      </p:ext>
    </p:extLst>
  </p:cSld>
  <p:clrMapOvr>
    <a:masterClrMapping/>
  </p:clrMapOvr>
  <p:transition spd="slow">
    <p:push dir="u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353101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573234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7793367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0" name="Shape 40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4063344689"/>
      </p:ext>
    </p:extLst>
  </p:cSld>
  <p:clrMapOvr>
    <a:masterClrMapping/>
  </p:clrMapOvr>
  <p:transition spd="slow">
    <p:push dir="u"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4" name="Shape 44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340626770"/>
      </p:ext>
    </p:extLst>
  </p:cSld>
  <p:clrMapOvr>
    <a:masterClrMapping/>
  </p:clrMapOvr>
  <p:transition spd="slow">
    <p:push dir="u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307201" y="5494075"/>
            <a:ext cx="9577599" cy="692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360"/>
              </a:spcBef>
              <a:buClr>
                <a:srgbClr val="979CB8"/>
              </a:buClr>
              <a:buSzPct val="100000"/>
              <a:buNone/>
              <a:defRPr sz="1600">
                <a:solidFill>
                  <a:srgbClr val="979CB8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8525711"/>
      </p:ext>
    </p:extLst>
  </p:cSld>
  <p:clrMapOvr>
    <a:masterClrMapping/>
  </p:clrMapOvr>
  <p:transition spd="slow">
    <p:push dir="u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929283"/>
      </p:ext>
    </p:extLst>
  </p:cSld>
  <p:clrMapOvr>
    <a:masterClrMapping/>
  </p:clrMapOvr>
  <p:transition spd="slow">
    <p:push dir="u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60394"/>
      </p:ext>
    </p:extLst>
  </p:cSld>
  <p:clrMapOvr>
    <a:masterClrMapping/>
  </p:clrMapOvr>
  <p:transition spd="slow">
    <p:push dir="u"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224602"/>
      </p:ext>
    </p:extLst>
  </p:cSld>
  <p:clrMapOvr>
    <a:masterClrMapping/>
  </p:clrMapOvr>
  <p:transition spd="slow">
    <p:push dir="u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007358"/>
      </p:ext>
    </p:extLst>
  </p:cSld>
  <p:clrMapOvr>
    <a:masterClrMapping/>
  </p:clrMapOvr>
  <p:transition spd="slow">
    <p:push dir="u"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68536"/>
      </p:ext>
    </p:extLst>
  </p:cSld>
  <p:clrMapOvr>
    <a:masterClrMapping/>
  </p:clrMapOvr>
  <p:transition spd="slow">
    <p:push dir="u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55D4B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921401" y="2427150"/>
            <a:ext cx="63491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834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8073876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93700983"/>
      </p:ext>
    </p:extLst>
  </p:cSld>
  <p:clrMapOvr>
    <a:masterClrMapping/>
  </p:clrMapOvr>
  <p:transition spd="slow">
    <p:push dir="u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95A5A6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077167" y="1882525"/>
            <a:ext cx="80375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77167" y="3329550"/>
            <a:ext cx="8037599" cy="106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1pPr>
            <a:lvl2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2pPr>
            <a:lvl3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3pPr>
            <a:lvl4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4pPr>
            <a:lvl5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5pPr>
            <a:lvl6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6pPr>
            <a:lvl7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7pPr>
            <a:lvl8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8pPr>
            <a:lvl9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724874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443200" y="2653801"/>
            <a:ext cx="73056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1pPr>
            <a:lvl2pPr algn="ctr" rtl="0">
              <a:spcBef>
                <a:spcPts val="0"/>
              </a:spcBef>
              <a:buClr>
                <a:srgbClr val="F55D4B"/>
              </a:buClr>
              <a:defRPr i="1">
                <a:solidFill>
                  <a:srgbClr val="F55D4B"/>
                </a:solidFill>
              </a:defRPr>
            </a:lvl2pPr>
            <a:lvl3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3pPr>
            <a:lvl4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4pPr>
            <a:lvl5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5pPr>
            <a:lvl6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6pPr>
            <a:lvl7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7pPr>
            <a:lvl8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8pPr>
            <a:lvl9pPr algn="ctr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929734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509001" y="830700"/>
            <a:ext cx="91739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509001" y="1750401"/>
            <a:ext cx="9173999" cy="4664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476635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509001" y="830700"/>
            <a:ext cx="91739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508967" y="1773151"/>
            <a:ext cx="4452799" cy="4642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2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buSzPct val="100000"/>
              <a:defRPr sz="2200"/>
            </a:lvl3pPr>
            <a:lvl4pPr>
              <a:spcBef>
                <a:spcPts val="0"/>
              </a:spcBef>
              <a:buSzPct val="100000"/>
              <a:defRPr sz="2200"/>
            </a:lvl4pPr>
            <a:lvl5pPr>
              <a:spcBef>
                <a:spcPts val="0"/>
              </a:spcBef>
              <a:buSzPct val="100000"/>
              <a:defRPr sz="2200"/>
            </a:lvl5pPr>
            <a:lvl6pPr>
              <a:spcBef>
                <a:spcPts val="0"/>
              </a:spcBef>
              <a:buSzPct val="100000"/>
              <a:defRPr sz="2200"/>
            </a:lvl6pPr>
            <a:lvl7pPr>
              <a:spcBef>
                <a:spcPts val="0"/>
              </a:spcBef>
              <a:buSzPct val="100000"/>
              <a:defRPr sz="2200"/>
            </a:lvl7pPr>
            <a:lvl8pPr>
              <a:spcBef>
                <a:spcPts val="0"/>
              </a:spcBef>
              <a:buSzPct val="100000"/>
              <a:defRPr sz="2200"/>
            </a:lvl8pPr>
            <a:lvl9pPr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6230071" y="1773151"/>
            <a:ext cx="4452799" cy="4642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2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buSzPct val="100000"/>
              <a:defRPr sz="2200"/>
            </a:lvl3pPr>
            <a:lvl4pPr>
              <a:spcBef>
                <a:spcPts val="0"/>
              </a:spcBef>
              <a:buSzPct val="100000"/>
              <a:defRPr sz="2200"/>
            </a:lvl4pPr>
            <a:lvl5pPr>
              <a:spcBef>
                <a:spcPts val="0"/>
              </a:spcBef>
              <a:buSzPct val="100000"/>
              <a:defRPr sz="2200"/>
            </a:lvl5pPr>
            <a:lvl6pPr>
              <a:spcBef>
                <a:spcPts val="0"/>
              </a:spcBef>
              <a:buSzPct val="100000"/>
              <a:defRPr sz="2200"/>
            </a:lvl6pPr>
            <a:lvl7pPr>
              <a:spcBef>
                <a:spcPts val="0"/>
              </a:spcBef>
              <a:buSzPct val="100000"/>
              <a:defRPr sz="2200"/>
            </a:lvl7pPr>
            <a:lvl8pPr>
              <a:spcBef>
                <a:spcPts val="0"/>
              </a:spcBef>
              <a:buSzPct val="100000"/>
              <a:defRPr sz="2200"/>
            </a:lvl8pPr>
            <a:lvl9pPr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455540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1509001" y="830700"/>
            <a:ext cx="91739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303067" y="1705425"/>
            <a:ext cx="3062000" cy="471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522136" y="1705425"/>
            <a:ext cx="3062000" cy="471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3"/>
          </p:nvPr>
        </p:nvSpPr>
        <p:spPr>
          <a:xfrm>
            <a:off x="7741207" y="1705425"/>
            <a:ext cx="3062000" cy="471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23509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509001" y="830700"/>
            <a:ext cx="91739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421603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09600" y="5447700"/>
            <a:ext cx="10972800" cy="57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Font typeface="Amatic SC"/>
              <a:buNone/>
              <a:defRPr sz="2400" b="1"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68724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97490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95A5A6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4077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F55D4B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30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95A5A6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077167" y="1882525"/>
            <a:ext cx="80375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77167" y="3329550"/>
            <a:ext cx="8037599" cy="106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1pPr>
            <a:lvl2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2pPr>
            <a:lvl3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3pPr>
            <a:lvl4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4pPr>
            <a:lvl5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5pPr>
            <a:lvl6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6pPr>
            <a:lvl7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7pPr>
            <a:lvl8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8pPr>
            <a:lvl9pPr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6254836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600" y="368224"/>
            <a:ext cx="10972800" cy="7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720201566"/>
      </p:ext>
    </p:extLst>
  </p:cSld>
  <p:clrMapOvr>
    <a:masterClrMapping/>
  </p:clrMapOvr>
  <p:transition spd="slow">
    <p:push dir="u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591267" y="3874951"/>
            <a:ext cx="8206000" cy="1583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5800"/>
            </a:lvl1pPr>
            <a:lvl2pPr algn="ctr">
              <a:spcBef>
                <a:spcPts val="0"/>
              </a:spcBef>
              <a:buSzPct val="100000"/>
              <a:defRPr sz="5800"/>
            </a:lvl2pPr>
            <a:lvl3pPr algn="ctr">
              <a:spcBef>
                <a:spcPts val="0"/>
              </a:spcBef>
              <a:buSzPct val="100000"/>
              <a:defRPr sz="5800"/>
            </a:lvl3pPr>
            <a:lvl4pPr algn="ctr">
              <a:spcBef>
                <a:spcPts val="0"/>
              </a:spcBef>
              <a:buSzPct val="100000"/>
              <a:defRPr sz="5800"/>
            </a:lvl4pPr>
            <a:lvl5pPr algn="ctr">
              <a:spcBef>
                <a:spcPts val="0"/>
              </a:spcBef>
              <a:buSzPct val="100000"/>
              <a:defRPr sz="5800"/>
            </a:lvl5pPr>
            <a:lvl6pPr algn="ctr">
              <a:spcBef>
                <a:spcPts val="0"/>
              </a:spcBef>
              <a:buSzPct val="100000"/>
              <a:defRPr sz="5800"/>
            </a:lvl6pPr>
            <a:lvl7pPr algn="ctr">
              <a:spcBef>
                <a:spcPts val="0"/>
              </a:spcBef>
              <a:buSzPct val="100000"/>
              <a:defRPr sz="5800"/>
            </a:lvl7pPr>
            <a:lvl8pPr algn="ctr">
              <a:spcBef>
                <a:spcPts val="0"/>
              </a:spcBef>
              <a:buSzPct val="100000"/>
              <a:defRPr sz="5800"/>
            </a:lvl8pPr>
            <a:lvl9pPr algn="ctr">
              <a:spcBef>
                <a:spcPts val="0"/>
              </a:spcBef>
              <a:buSzPct val="100000"/>
              <a:defRPr sz="5800"/>
            </a:lvl9pPr>
          </a:lstStyle>
          <a:p>
            <a:endParaRPr/>
          </a:p>
        </p:txBody>
      </p:sp>
      <p:sp>
        <p:nvSpPr>
          <p:cNvPr id="9" name="Shape 9"/>
          <p:cNvSpPr/>
          <p:nvPr/>
        </p:nvSpPr>
        <p:spPr>
          <a:xfrm>
            <a:off x="774734" y="5857226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60669250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Teal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42234" y="4658725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74734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9314857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Gold">
    <p:bg>
      <p:bgPr>
        <a:solidFill>
          <a:srgbClr val="ED9E4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42234" y="4658725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774734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51386584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Teal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018400" y="2882401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 i="1"/>
            </a:lvl1pPr>
            <a:lvl2pPr algn="ctr" rtl="0">
              <a:spcBef>
                <a:spcPts val="0"/>
              </a:spcBef>
              <a:defRPr i="1"/>
            </a:lvl2pPr>
            <a:lvl3pPr algn="ctr" rtl="0">
              <a:spcBef>
                <a:spcPts val="0"/>
              </a:spcBef>
              <a:defRPr i="1"/>
            </a:lvl3pPr>
            <a:lvl4pPr algn="ctr" rtl="0">
              <a:spcBef>
                <a:spcPts val="0"/>
              </a:spcBef>
              <a:defRPr i="1"/>
            </a:lvl4pPr>
            <a:lvl5pPr algn="ctr" rtl="0">
              <a:spcBef>
                <a:spcPts val="0"/>
              </a:spcBef>
              <a:defRPr i="1"/>
            </a:lvl5pPr>
            <a:lvl6pPr algn="ctr" rtl="0">
              <a:spcBef>
                <a:spcPts val="0"/>
              </a:spcBef>
              <a:defRPr i="1"/>
            </a:lvl6pPr>
            <a:lvl7pPr algn="ctr" rtl="0">
              <a:spcBef>
                <a:spcPts val="0"/>
              </a:spcBef>
              <a:defRPr i="1"/>
            </a:lvl7pPr>
            <a:lvl8pPr algn="ctr" rtl="0">
              <a:spcBef>
                <a:spcPts val="0"/>
              </a:spcBef>
              <a:defRPr i="1"/>
            </a:lvl8pPr>
            <a:lvl9pPr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b="1" ker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3847652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Gold">
    <p:bg>
      <p:bgPr>
        <a:solidFill>
          <a:srgbClr val="ED9E4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018400" y="2882401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 i="1"/>
            </a:lvl1pPr>
            <a:lvl2pPr algn="ctr" rtl="0">
              <a:spcBef>
                <a:spcPts val="0"/>
              </a:spcBef>
              <a:defRPr i="1"/>
            </a:lvl2pPr>
            <a:lvl3pPr algn="ctr" rtl="0">
              <a:spcBef>
                <a:spcPts val="0"/>
              </a:spcBef>
              <a:defRPr i="1"/>
            </a:lvl3pPr>
            <a:lvl4pPr algn="ctr" rtl="0">
              <a:spcBef>
                <a:spcPts val="0"/>
              </a:spcBef>
              <a:defRPr i="1"/>
            </a:lvl4pPr>
            <a:lvl5pPr algn="ctr" rtl="0">
              <a:spcBef>
                <a:spcPts val="0"/>
              </a:spcBef>
              <a:defRPr i="1"/>
            </a:lvl5pPr>
            <a:lvl6pPr algn="ctr" rtl="0">
              <a:spcBef>
                <a:spcPts val="0"/>
              </a:spcBef>
              <a:defRPr i="1"/>
            </a:lvl6pPr>
            <a:lvl7pPr algn="ctr" rtl="0">
              <a:spcBef>
                <a:spcPts val="0"/>
              </a:spcBef>
              <a:defRPr i="1"/>
            </a:lvl7pPr>
            <a:lvl8pPr algn="ctr" rtl="0">
              <a:spcBef>
                <a:spcPts val="0"/>
              </a:spcBef>
              <a:defRPr i="1"/>
            </a:lvl8pPr>
            <a:lvl9pPr algn="ctr" rtl="0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b="1" ker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5058703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25420335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6841425" y="2469501"/>
            <a:ext cx="4800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5972805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8073876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4674405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600" y="368224"/>
            <a:ext cx="10972800" cy="7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6897531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84934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8" name="Shape 48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966939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84934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8" name="Shape 48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018606246"/>
      </p:ext>
    </p:extLst>
  </p:cSld>
  <p:clrMapOvr>
    <a:masterClrMapping/>
  </p:clrMapOvr>
  <p:transition spd="slow">
    <p:push dir="u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51250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- Gold">
    <p:bg>
      <p:bgPr>
        <a:solidFill>
          <a:srgbClr val="ED9E4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75863155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- Gold">
    <p:bg>
      <p:bgPr>
        <a:solidFill>
          <a:srgbClr val="ED9E4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841425" y="2469501"/>
            <a:ext cx="4800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75601865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 - Gold">
    <p:bg>
      <p:bgPr>
        <a:solidFill>
          <a:srgbClr val="ED9E4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8073876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51208192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old">
    <p:bg>
      <p:bgPr>
        <a:solidFill>
          <a:srgbClr val="ED9E46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09600" y="368224"/>
            <a:ext cx="10972800" cy="7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6753181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- Gold">
    <p:bg>
      <p:bgPr>
        <a:solidFill>
          <a:srgbClr val="ED9E46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784934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77492157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Gold">
    <p:bg>
      <p:bgPr>
        <a:solidFill>
          <a:srgbClr val="ED9E4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73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412754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- Gold">
    <p:bg>
      <p:bgPr>
        <a:solidFill>
          <a:srgbClr val="ED9E4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63139071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- Gold">
    <p:bg>
      <p:bgPr>
        <a:solidFill>
          <a:srgbClr val="ED9E4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841425" y="2469501"/>
            <a:ext cx="4800000" cy="409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31167165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 - Gold">
    <p:bg>
      <p:bgPr>
        <a:solidFill>
          <a:srgbClr val="ED9E4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8073876" y="2461850"/>
            <a:ext cx="3588000" cy="378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1490901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49880050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old">
    <p:bg>
      <p:bgPr>
        <a:solidFill>
          <a:srgbClr val="ED9E46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09600" y="368224"/>
            <a:ext cx="10972800" cy="7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445700" y="608747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23193215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- Gold">
    <p:bg>
      <p:bgPr>
        <a:solidFill>
          <a:srgbClr val="ED9E46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784934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63785746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Gold">
    <p:bg>
      <p:bgPr>
        <a:solidFill>
          <a:srgbClr val="ED9E4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283640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173656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443200" y="2653801"/>
            <a:ext cx="73056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1pPr>
            <a:lvl2pPr algn="ctr" rtl="0">
              <a:spcBef>
                <a:spcPts val="0"/>
              </a:spcBef>
              <a:buClr>
                <a:srgbClr val="F55D4B"/>
              </a:buClr>
              <a:defRPr i="1">
                <a:solidFill>
                  <a:srgbClr val="F55D4B"/>
                </a:solidFill>
              </a:defRPr>
            </a:lvl2pPr>
            <a:lvl3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3pPr>
            <a:lvl4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4pPr>
            <a:lvl5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5pPr>
            <a:lvl6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6pPr>
            <a:lvl7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7pPr>
            <a:lvl8pPr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8pPr>
            <a:lvl9pPr algn="ctr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590779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7207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1904467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2573858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200600" y="1830109"/>
            <a:ext cx="77908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200600" y="3505725"/>
            <a:ext cx="77908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979CB8"/>
              </a:buClr>
              <a:buNone/>
              <a:defRPr>
                <a:solidFill>
                  <a:srgbClr val="979CB8"/>
                </a:solidFill>
              </a:defRPr>
            </a:lvl1pPr>
            <a:lvl2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2pPr>
            <a:lvl3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3pPr>
            <a:lvl4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4pPr>
            <a:lvl5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5pPr>
            <a:lvl6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6pPr>
            <a:lvl7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7pPr>
            <a:lvl8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8pPr>
            <a:lvl9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3223991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872801" y="2882401"/>
            <a:ext cx="84463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651425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kern="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5267476" y="1571221"/>
            <a:ext cx="1744547" cy="1159078"/>
          </a:xfrm>
          <a:custGeom>
            <a:avLst/>
            <a:gdLst/>
            <a:ahLst/>
            <a:cxnLst/>
            <a:rect l="0" t="0" r="0" b="0"/>
            <a:pathLst>
              <a:path w="59251" h="52447" extrusionOk="0">
                <a:moveTo>
                  <a:pt x="31417" y="954"/>
                </a:moveTo>
                <a:cubicBezTo>
                  <a:pt x="25372" y="536"/>
                  <a:pt x="17283" y="-1744"/>
                  <a:pt x="13340" y="2856"/>
                </a:cubicBezTo>
                <a:cubicBezTo>
                  <a:pt x="3770" y="14019"/>
                  <a:pt x="374" y="37628"/>
                  <a:pt x="11755" y="46938"/>
                </a:cubicBezTo>
                <a:cubicBezTo>
                  <a:pt x="19207" y="53034"/>
                  <a:pt x="30838" y="53180"/>
                  <a:pt x="40297" y="51378"/>
                </a:cubicBezTo>
                <a:cubicBezTo>
                  <a:pt x="46480" y="50199"/>
                  <a:pt x="49933" y="42778"/>
                  <a:pt x="52665" y="37107"/>
                </a:cubicBezTo>
                <a:cubicBezTo>
                  <a:pt x="55247" y="31744"/>
                  <a:pt x="60978" y="25793"/>
                  <a:pt x="58690" y="20299"/>
                </a:cubicBezTo>
                <a:cubicBezTo>
                  <a:pt x="57278" y="16911"/>
                  <a:pt x="53473" y="15077"/>
                  <a:pt x="50445" y="13005"/>
                </a:cubicBezTo>
                <a:cubicBezTo>
                  <a:pt x="41917" y="7170"/>
                  <a:pt x="31006" y="-916"/>
                  <a:pt x="21269" y="2539"/>
                </a:cubicBezTo>
                <a:cubicBezTo>
                  <a:pt x="13737" y="5211"/>
                  <a:pt x="5208" y="9706"/>
                  <a:pt x="2241" y="17127"/>
                </a:cubicBezTo>
                <a:cubicBezTo>
                  <a:pt x="-1024" y="25295"/>
                  <a:pt x="-738" y="36131"/>
                  <a:pt x="4144" y="43449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" name="Shape 22"/>
          <p:cNvSpPr/>
          <p:nvPr/>
        </p:nvSpPr>
        <p:spPr>
          <a:xfrm>
            <a:off x="5166223" y="1485126"/>
            <a:ext cx="1859552" cy="1302551"/>
          </a:xfrm>
          <a:custGeom>
            <a:avLst/>
            <a:gdLst/>
            <a:ahLst/>
            <a:cxnLst/>
            <a:rect l="0" t="0" r="0" b="0"/>
            <a:pathLst>
              <a:path w="63157" h="58939" extrusionOk="0">
                <a:moveTo>
                  <a:pt x="20826" y="0"/>
                </a:moveTo>
                <a:cubicBezTo>
                  <a:pt x="13565" y="0"/>
                  <a:pt x="6296" y="7516"/>
                  <a:pt x="4652" y="14588"/>
                </a:cubicBezTo>
                <a:cubicBezTo>
                  <a:pt x="2363" y="24428"/>
                  <a:pt x="5707" y="35896"/>
                  <a:pt x="11629" y="44082"/>
                </a:cubicBezTo>
                <a:cubicBezTo>
                  <a:pt x="17781" y="52586"/>
                  <a:pt x="29172" y="60332"/>
                  <a:pt x="39537" y="58670"/>
                </a:cubicBezTo>
                <a:cubicBezTo>
                  <a:pt x="49203" y="57119"/>
                  <a:pt x="49748" y="56659"/>
                  <a:pt x="57296" y="50424"/>
                </a:cubicBezTo>
                <a:cubicBezTo>
                  <a:pt x="62555" y="46079"/>
                  <a:pt x="64679" y="36599"/>
                  <a:pt x="61736" y="30445"/>
                </a:cubicBezTo>
                <a:cubicBezTo>
                  <a:pt x="58298" y="23257"/>
                  <a:pt x="56272" y="24643"/>
                  <a:pt x="50954" y="18711"/>
                </a:cubicBezTo>
                <a:cubicBezTo>
                  <a:pt x="47260" y="14590"/>
                  <a:pt x="44103" y="9184"/>
                  <a:pt x="38903" y="7294"/>
                </a:cubicBezTo>
                <a:cubicBezTo>
                  <a:pt x="33438" y="5307"/>
                  <a:pt x="26890" y="5217"/>
                  <a:pt x="21460" y="7294"/>
                </a:cubicBezTo>
                <a:cubicBezTo>
                  <a:pt x="9148" y="12000"/>
                  <a:pt x="-3826" y="29029"/>
                  <a:pt x="1164" y="41228"/>
                </a:cubicBezTo>
                <a:cubicBezTo>
                  <a:pt x="8128" y="58253"/>
                  <a:pt x="49341" y="57602"/>
                  <a:pt x="56345" y="40593"/>
                </a:cubicBezTo>
                <a:cubicBezTo>
                  <a:pt x="58881" y="34431"/>
                  <a:pt x="60566" y="26228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69"/>
                  <a:pt x="17818" y="3588"/>
                  <a:pt x="11946" y="11417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05355683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7" name="Shape 27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3202626248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479967" y="1831450"/>
            <a:ext cx="43551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554067" y="1831450"/>
            <a:ext cx="4207200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3" name="Shape 33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367189124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353101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573234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7793367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0" name="Shape 40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312669291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4" name="Shape 44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3636179872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307201" y="5494075"/>
            <a:ext cx="9577599" cy="692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360"/>
              </a:spcBef>
              <a:buClr>
                <a:srgbClr val="979CB8"/>
              </a:buClr>
              <a:buSzPct val="100000"/>
              <a:buNone/>
              <a:defRPr sz="1600">
                <a:solidFill>
                  <a:srgbClr val="979CB8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2619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509001" y="830700"/>
            <a:ext cx="91739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509001" y="1750401"/>
            <a:ext cx="9173999" cy="4664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56263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927612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147355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700364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781336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23371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143796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291672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005444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7146497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200600" y="1830109"/>
            <a:ext cx="77908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200600" y="3505725"/>
            <a:ext cx="77908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979CB8"/>
              </a:buClr>
              <a:buNone/>
              <a:defRPr>
                <a:solidFill>
                  <a:srgbClr val="979CB8"/>
                </a:solidFill>
              </a:defRPr>
            </a:lvl1pPr>
            <a:lvl2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2pPr>
            <a:lvl3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3pPr>
            <a:lvl4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4pPr>
            <a:lvl5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5pPr>
            <a:lvl6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6pPr>
            <a:lvl7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7pPr>
            <a:lvl8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8pPr>
            <a:lvl9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19620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1509001" y="830700"/>
            <a:ext cx="91739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303067" y="1705425"/>
            <a:ext cx="3062000" cy="471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522136" y="1705425"/>
            <a:ext cx="3062000" cy="471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3"/>
          </p:nvPr>
        </p:nvSpPr>
        <p:spPr>
          <a:xfrm>
            <a:off x="7741207" y="1705425"/>
            <a:ext cx="3062000" cy="471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441953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872801" y="2882401"/>
            <a:ext cx="84463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651425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kern="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5267476" y="1571221"/>
            <a:ext cx="1744547" cy="1159078"/>
          </a:xfrm>
          <a:custGeom>
            <a:avLst/>
            <a:gdLst/>
            <a:ahLst/>
            <a:cxnLst/>
            <a:rect l="0" t="0" r="0" b="0"/>
            <a:pathLst>
              <a:path w="59251" h="52447" extrusionOk="0">
                <a:moveTo>
                  <a:pt x="31417" y="954"/>
                </a:moveTo>
                <a:cubicBezTo>
                  <a:pt x="25372" y="536"/>
                  <a:pt x="17283" y="-1744"/>
                  <a:pt x="13340" y="2856"/>
                </a:cubicBezTo>
                <a:cubicBezTo>
                  <a:pt x="3770" y="14019"/>
                  <a:pt x="374" y="37628"/>
                  <a:pt x="11755" y="46938"/>
                </a:cubicBezTo>
                <a:cubicBezTo>
                  <a:pt x="19207" y="53034"/>
                  <a:pt x="30838" y="53180"/>
                  <a:pt x="40297" y="51378"/>
                </a:cubicBezTo>
                <a:cubicBezTo>
                  <a:pt x="46480" y="50199"/>
                  <a:pt x="49933" y="42778"/>
                  <a:pt x="52665" y="37107"/>
                </a:cubicBezTo>
                <a:cubicBezTo>
                  <a:pt x="55247" y="31744"/>
                  <a:pt x="60978" y="25793"/>
                  <a:pt x="58690" y="20299"/>
                </a:cubicBezTo>
                <a:cubicBezTo>
                  <a:pt x="57278" y="16911"/>
                  <a:pt x="53473" y="15077"/>
                  <a:pt x="50445" y="13005"/>
                </a:cubicBezTo>
                <a:cubicBezTo>
                  <a:pt x="41917" y="7170"/>
                  <a:pt x="31006" y="-916"/>
                  <a:pt x="21269" y="2539"/>
                </a:cubicBezTo>
                <a:cubicBezTo>
                  <a:pt x="13737" y="5211"/>
                  <a:pt x="5208" y="9706"/>
                  <a:pt x="2241" y="17127"/>
                </a:cubicBezTo>
                <a:cubicBezTo>
                  <a:pt x="-1024" y="25295"/>
                  <a:pt x="-738" y="36131"/>
                  <a:pt x="4144" y="43449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" name="Shape 22"/>
          <p:cNvSpPr/>
          <p:nvPr/>
        </p:nvSpPr>
        <p:spPr>
          <a:xfrm>
            <a:off x="5166223" y="1485126"/>
            <a:ext cx="1859552" cy="1302551"/>
          </a:xfrm>
          <a:custGeom>
            <a:avLst/>
            <a:gdLst/>
            <a:ahLst/>
            <a:cxnLst/>
            <a:rect l="0" t="0" r="0" b="0"/>
            <a:pathLst>
              <a:path w="63157" h="58939" extrusionOk="0">
                <a:moveTo>
                  <a:pt x="20826" y="0"/>
                </a:moveTo>
                <a:cubicBezTo>
                  <a:pt x="13565" y="0"/>
                  <a:pt x="6296" y="7516"/>
                  <a:pt x="4652" y="14588"/>
                </a:cubicBezTo>
                <a:cubicBezTo>
                  <a:pt x="2363" y="24428"/>
                  <a:pt x="5707" y="35896"/>
                  <a:pt x="11629" y="44082"/>
                </a:cubicBezTo>
                <a:cubicBezTo>
                  <a:pt x="17781" y="52586"/>
                  <a:pt x="29172" y="60332"/>
                  <a:pt x="39537" y="58670"/>
                </a:cubicBezTo>
                <a:cubicBezTo>
                  <a:pt x="49203" y="57119"/>
                  <a:pt x="49748" y="56659"/>
                  <a:pt x="57296" y="50424"/>
                </a:cubicBezTo>
                <a:cubicBezTo>
                  <a:pt x="62555" y="46079"/>
                  <a:pt x="64679" y="36599"/>
                  <a:pt x="61736" y="30445"/>
                </a:cubicBezTo>
                <a:cubicBezTo>
                  <a:pt x="58298" y="23257"/>
                  <a:pt x="56272" y="24643"/>
                  <a:pt x="50954" y="18711"/>
                </a:cubicBezTo>
                <a:cubicBezTo>
                  <a:pt x="47260" y="14590"/>
                  <a:pt x="44103" y="9184"/>
                  <a:pt x="38903" y="7294"/>
                </a:cubicBezTo>
                <a:cubicBezTo>
                  <a:pt x="33438" y="5307"/>
                  <a:pt x="26890" y="5217"/>
                  <a:pt x="21460" y="7294"/>
                </a:cubicBezTo>
                <a:cubicBezTo>
                  <a:pt x="9148" y="12000"/>
                  <a:pt x="-3826" y="29029"/>
                  <a:pt x="1164" y="41228"/>
                </a:cubicBezTo>
                <a:cubicBezTo>
                  <a:pt x="8128" y="58253"/>
                  <a:pt x="49341" y="57602"/>
                  <a:pt x="56345" y="40593"/>
                </a:cubicBezTo>
                <a:cubicBezTo>
                  <a:pt x="58881" y="34431"/>
                  <a:pt x="60566" y="26228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69"/>
                  <a:pt x="17818" y="3588"/>
                  <a:pt x="11946" y="11417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561394037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7" name="Shape 27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046096760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479967" y="1831450"/>
            <a:ext cx="43551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554067" y="1831450"/>
            <a:ext cx="4207200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3" name="Shape 33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3348625985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353101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573234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7793367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0" name="Shape 40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230517539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4" name="Shape 44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395480143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307201" y="5494075"/>
            <a:ext cx="9577599" cy="692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360"/>
              </a:spcBef>
              <a:buClr>
                <a:srgbClr val="979CB8"/>
              </a:buClr>
              <a:buSzPct val="100000"/>
              <a:buNone/>
              <a:defRPr sz="1600">
                <a:solidFill>
                  <a:srgbClr val="979CB8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2842782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56752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062376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02777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7301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509001" y="830700"/>
            <a:ext cx="91739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9041052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344544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9E00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061801" y="2655801"/>
            <a:ext cx="6068399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1pPr>
            <a:lvl2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2pPr>
            <a:lvl3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3pPr>
            <a:lvl4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4pPr>
            <a:lvl5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5pPr>
            <a:lvl6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6pPr>
            <a:lvl7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7pPr>
            <a:lvl8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8pPr>
            <a:lvl9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385378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9E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577601" y="2919999"/>
            <a:ext cx="7036799" cy="59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1pPr>
            <a:lvl2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2pPr>
            <a:lvl3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3pPr>
            <a:lvl4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4pPr>
            <a:lvl5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5pPr>
            <a:lvl6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6pPr>
            <a:lvl7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7pPr>
            <a:lvl8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8pPr>
            <a:lvl9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914400" y="3341200"/>
            <a:ext cx="10363200" cy="59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None/>
              <a:defRPr sz="24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5771391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43434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716801" y="2882401"/>
            <a:ext cx="6758399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2400" i="1">
                <a:solidFill>
                  <a:srgbClr val="CCCCCC"/>
                </a:solidFill>
              </a:defRPr>
            </a:lvl1pPr>
            <a:lvl2pPr algn="ctr" rtl="0">
              <a:spcBef>
                <a:spcPts val="0"/>
              </a:spcBef>
              <a:defRPr sz="2400" i="1">
                <a:solidFill>
                  <a:srgbClr val="CCCCCC"/>
                </a:solidFill>
              </a:defRPr>
            </a:lvl2pPr>
            <a:lvl3pPr algn="ctr" rtl="0">
              <a:spcBef>
                <a:spcPts val="0"/>
              </a:spcBef>
              <a:buSzPct val="100000"/>
              <a:defRPr sz="2400" i="1">
                <a:solidFill>
                  <a:srgbClr val="CCCCCC"/>
                </a:solidFill>
              </a:defRPr>
            </a:lvl3pPr>
            <a:lvl4pPr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4pPr>
            <a:lvl5pPr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5pPr>
            <a:lvl6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6pPr>
            <a:lvl7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7pPr>
            <a:lvl8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8pPr>
            <a:lvl9pPr algn="ctr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/>
          <p:nvPr/>
        </p:nvSpPr>
        <p:spPr>
          <a:xfrm>
            <a:off x="5137600" y="391458"/>
            <a:ext cx="1916800" cy="87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 latinLnBrk="0"/>
            <a:r>
              <a:rPr lang="en" sz="12800" kern="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  <a:rtl val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602869000"/>
      </p:ext>
    </p:extLst>
  </p:cSld>
  <p:clrMapOvr>
    <a:masterClrMapping/>
  </p:clrMapOvr>
  <p:transition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22201" y="1267800"/>
            <a:ext cx="9747599" cy="432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32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3200"/>
            </a:lvl4pPr>
            <a:lvl5pPr>
              <a:spcBef>
                <a:spcPts val="0"/>
              </a:spcBef>
              <a:buSzPct val="100000"/>
              <a:defRPr sz="3200"/>
            </a:lvl5pPr>
            <a:lvl6pPr>
              <a:spcBef>
                <a:spcPts val="0"/>
              </a:spcBef>
              <a:buSzPct val="100000"/>
              <a:defRPr sz="3200"/>
            </a:lvl6pPr>
            <a:lvl7pPr>
              <a:spcBef>
                <a:spcPts val="0"/>
              </a:spcBef>
              <a:buSzPct val="100000"/>
              <a:defRPr sz="3200"/>
            </a:lvl7pPr>
            <a:lvl8pPr>
              <a:spcBef>
                <a:spcPts val="0"/>
              </a:spcBef>
              <a:buSzPct val="100000"/>
              <a:defRPr sz="3200"/>
            </a:lvl8pPr>
            <a:lvl9pPr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5540369"/>
      </p:ext>
    </p:extLst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21301" y="1274673"/>
            <a:ext cx="4829199" cy="395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67"/>
            </a:lvl1pPr>
            <a:lvl2pPr>
              <a:spcBef>
                <a:spcPts val="0"/>
              </a:spcBef>
              <a:buSzPct val="100000"/>
              <a:defRPr sz="2667"/>
            </a:lvl2pPr>
            <a:lvl3pPr>
              <a:spcBef>
                <a:spcPts val="0"/>
              </a:spcBef>
              <a:buSzPct val="100000"/>
              <a:defRPr sz="2667"/>
            </a:lvl3pPr>
            <a:lvl4pPr>
              <a:spcBef>
                <a:spcPts val="0"/>
              </a:spcBef>
              <a:buSzPct val="100000"/>
              <a:defRPr sz="2667"/>
            </a:lvl4pPr>
            <a:lvl5pPr>
              <a:spcBef>
                <a:spcPts val="0"/>
              </a:spcBef>
              <a:buSzPct val="100000"/>
              <a:defRPr sz="2667"/>
            </a:lvl5pPr>
            <a:lvl6pPr>
              <a:spcBef>
                <a:spcPts val="0"/>
              </a:spcBef>
              <a:buSzPct val="100000"/>
              <a:defRPr sz="2667"/>
            </a:lvl6pPr>
            <a:lvl7pPr>
              <a:spcBef>
                <a:spcPts val="0"/>
              </a:spcBef>
              <a:buSzPct val="100000"/>
              <a:defRPr sz="2667"/>
            </a:lvl7pPr>
            <a:lvl8pPr>
              <a:spcBef>
                <a:spcPts val="0"/>
              </a:spcBef>
              <a:buSzPct val="100000"/>
              <a:defRPr sz="2667"/>
            </a:lvl8pPr>
            <a:lvl9pPr>
              <a:spcBef>
                <a:spcPts val="0"/>
              </a:spcBef>
              <a:buSzPct val="100000"/>
              <a:defRPr sz="2667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6241403" y="1274673"/>
            <a:ext cx="4829199" cy="395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67"/>
            </a:lvl1pPr>
            <a:lvl2pPr>
              <a:spcBef>
                <a:spcPts val="0"/>
              </a:spcBef>
              <a:buSzPct val="100000"/>
              <a:defRPr sz="2667"/>
            </a:lvl2pPr>
            <a:lvl3pPr>
              <a:spcBef>
                <a:spcPts val="0"/>
              </a:spcBef>
              <a:buSzPct val="100000"/>
              <a:defRPr sz="2667"/>
            </a:lvl3pPr>
            <a:lvl4pPr>
              <a:spcBef>
                <a:spcPts val="0"/>
              </a:spcBef>
              <a:buSzPct val="100000"/>
              <a:defRPr sz="2667"/>
            </a:lvl4pPr>
            <a:lvl5pPr>
              <a:spcBef>
                <a:spcPts val="0"/>
              </a:spcBef>
              <a:buSzPct val="100000"/>
              <a:defRPr sz="2667"/>
            </a:lvl5pPr>
            <a:lvl6pPr>
              <a:spcBef>
                <a:spcPts val="0"/>
              </a:spcBef>
              <a:buSzPct val="100000"/>
              <a:defRPr sz="2667"/>
            </a:lvl6pPr>
            <a:lvl7pPr>
              <a:spcBef>
                <a:spcPts val="0"/>
              </a:spcBef>
              <a:buSzPct val="100000"/>
              <a:defRPr sz="2667"/>
            </a:lvl7pPr>
            <a:lvl8pPr>
              <a:spcBef>
                <a:spcPts val="0"/>
              </a:spcBef>
              <a:buSzPct val="100000"/>
              <a:defRPr sz="2667"/>
            </a:lvl8pPr>
            <a:lvl9pPr>
              <a:spcBef>
                <a:spcPts val="0"/>
              </a:spcBef>
              <a:buSzPct val="100000"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5384334"/>
      </p:ext>
    </p:extLst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005201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426129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7847055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9842078"/>
      </p:ext>
    </p:extLst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98199791"/>
      </p:ext>
    </p:extLst>
  </p:cSld>
  <p:clrMapOvr>
    <a:masterClrMapping/>
  </p:clrMapOvr>
  <p:transition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 rot="10800000" flipH="1"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138800" y="6017443"/>
            <a:ext cx="3914400" cy="692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480"/>
              </a:spcBef>
              <a:buClr>
                <a:srgbClr val="999999"/>
              </a:buClr>
              <a:buSzPct val="100000"/>
              <a:buNone/>
              <a:defRPr sz="1600" i="1">
                <a:solidFill>
                  <a:srgbClr val="999999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536783"/>
      </p:ext>
    </p:extLst>
  </p:cSld>
  <p:clrMapOvr>
    <a:masterClrMapping/>
  </p:clrMapOvr>
  <p:transition spd="slow">
    <p:push dir="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744166" y="733901"/>
            <a:ext cx="10704263" cy="5390183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26007900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09600" y="5447700"/>
            <a:ext cx="10972800" cy="57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Font typeface="Amatic SC"/>
              <a:buNone/>
              <a:defRPr sz="2400" b="1"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3270434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se">
    <p:bg>
      <p:bgPr>
        <a:solidFill>
          <a:srgbClr val="43434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744166" y="733901"/>
            <a:ext cx="10704263" cy="5390183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499894859"/>
      </p:ext>
    </p:extLst>
  </p:cSld>
  <p:clrMapOvr>
    <a:masterClrMapping/>
  </p:clrMapOvr>
  <p:transition spd="slow">
    <p:push dir="u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9E00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061801" y="2655801"/>
            <a:ext cx="6068399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1pPr>
            <a:lvl2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2pPr>
            <a:lvl3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3pPr>
            <a:lvl4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4pPr>
            <a:lvl5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5pPr>
            <a:lvl6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6pPr>
            <a:lvl7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7pPr>
            <a:lvl8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8pPr>
            <a:lvl9pPr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7032882"/>
      </p:ext>
    </p:extLst>
  </p:cSld>
  <p:clrMapOvr>
    <a:masterClrMapping/>
  </p:clrMapOvr>
  <p:transition spd="slow">
    <p:push dir="u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9E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577601" y="2919999"/>
            <a:ext cx="7036799" cy="59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1pPr>
            <a:lvl2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2pPr>
            <a:lvl3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3pPr>
            <a:lvl4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4pPr>
            <a:lvl5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5pPr>
            <a:lvl6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6pPr>
            <a:lvl7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7pPr>
            <a:lvl8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8pPr>
            <a:lvl9pPr algn="ctr" rtl="0">
              <a:spcBef>
                <a:spcPts val="0"/>
              </a:spcBef>
              <a:buClr>
                <a:srgbClr val="434343"/>
              </a:buClr>
              <a:buSzPct val="100000"/>
              <a:defRPr sz="32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914400" y="3341200"/>
            <a:ext cx="10363200" cy="59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None/>
              <a:defRPr sz="24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6884611"/>
      </p:ext>
    </p:extLst>
  </p:cSld>
  <p:clrMapOvr>
    <a:masterClrMapping/>
  </p:clrMapOvr>
  <p:transition spd="slow">
    <p:push dir="u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43434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716801" y="2882401"/>
            <a:ext cx="6758399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2400" i="1">
                <a:solidFill>
                  <a:srgbClr val="CCCCCC"/>
                </a:solidFill>
              </a:defRPr>
            </a:lvl1pPr>
            <a:lvl2pPr algn="ctr" rtl="0">
              <a:spcBef>
                <a:spcPts val="0"/>
              </a:spcBef>
              <a:defRPr sz="2400" i="1">
                <a:solidFill>
                  <a:srgbClr val="CCCCCC"/>
                </a:solidFill>
              </a:defRPr>
            </a:lvl2pPr>
            <a:lvl3pPr algn="ctr" rtl="0">
              <a:spcBef>
                <a:spcPts val="0"/>
              </a:spcBef>
              <a:buSzPct val="100000"/>
              <a:defRPr sz="2400" i="1">
                <a:solidFill>
                  <a:srgbClr val="CCCCCC"/>
                </a:solidFill>
              </a:defRPr>
            </a:lvl3pPr>
            <a:lvl4pPr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4pPr>
            <a:lvl5pPr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5pPr>
            <a:lvl6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6pPr>
            <a:lvl7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7pPr>
            <a:lvl8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8pPr>
            <a:lvl9pPr algn="ctr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/>
          <p:nvPr/>
        </p:nvSpPr>
        <p:spPr>
          <a:xfrm>
            <a:off x="5137600" y="391458"/>
            <a:ext cx="1916800" cy="87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 latinLnBrk="0"/>
            <a:r>
              <a:rPr lang="en" sz="12800" kern="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  <a:rtl val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626280"/>
      </p:ext>
    </p:extLst>
  </p:cSld>
  <p:clrMapOvr>
    <a:masterClrMapping/>
  </p:clrMapOvr>
  <p:transition spd="slow">
    <p:push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22201" y="1267800"/>
            <a:ext cx="9747599" cy="432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32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3200"/>
            </a:lvl4pPr>
            <a:lvl5pPr>
              <a:spcBef>
                <a:spcPts val="0"/>
              </a:spcBef>
              <a:buSzPct val="100000"/>
              <a:defRPr sz="3200"/>
            </a:lvl5pPr>
            <a:lvl6pPr>
              <a:spcBef>
                <a:spcPts val="0"/>
              </a:spcBef>
              <a:buSzPct val="100000"/>
              <a:defRPr sz="3200"/>
            </a:lvl6pPr>
            <a:lvl7pPr>
              <a:spcBef>
                <a:spcPts val="0"/>
              </a:spcBef>
              <a:buSzPct val="100000"/>
              <a:defRPr sz="3200"/>
            </a:lvl7pPr>
            <a:lvl8pPr>
              <a:spcBef>
                <a:spcPts val="0"/>
              </a:spcBef>
              <a:buSzPct val="100000"/>
              <a:defRPr sz="3200"/>
            </a:lvl8pPr>
            <a:lvl9pPr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975737"/>
      </p:ext>
    </p:extLst>
  </p:cSld>
  <p:clrMapOvr>
    <a:masterClrMapping/>
  </p:clrMapOvr>
  <p:transition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21301" y="1274673"/>
            <a:ext cx="4829199" cy="395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67"/>
            </a:lvl1pPr>
            <a:lvl2pPr>
              <a:spcBef>
                <a:spcPts val="0"/>
              </a:spcBef>
              <a:buSzPct val="100000"/>
              <a:defRPr sz="2667"/>
            </a:lvl2pPr>
            <a:lvl3pPr>
              <a:spcBef>
                <a:spcPts val="0"/>
              </a:spcBef>
              <a:buSzPct val="100000"/>
              <a:defRPr sz="2667"/>
            </a:lvl3pPr>
            <a:lvl4pPr>
              <a:spcBef>
                <a:spcPts val="0"/>
              </a:spcBef>
              <a:buSzPct val="100000"/>
              <a:defRPr sz="2667"/>
            </a:lvl4pPr>
            <a:lvl5pPr>
              <a:spcBef>
                <a:spcPts val="0"/>
              </a:spcBef>
              <a:buSzPct val="100000"/>
              <a:defRPr sz="2667"/>
            </a:lvl5pPr>
            <a:lvl6pPr>
              <a:spcBef>
                <a:spcPts val="0"/>
              </a:spcBef>
              <a:buSzPct val="100000"/>
              <a:defRPr sz="2667"/>
            </a:lvl6pPr>
            <a:lvl7pPr>
              <a:spcBef>
                <a:spcPts val="0"/>
              </a:spcBef>
              <a:buSzPct val="100000"/>
              <a:defRPr sz="2667"/>
            </a:lvl7pPr>
            <a:lvl8pPr>
              <a:spcBef>
                <a:spcPts val="0"/>
              </a:spcBef>
              <a:buSzPct val="100000"/>
              <a:defRPr sz="2667"/>
            </a:lvl8pPr>
            <a:lvl9pPr>
              <a:spcBef>
                <a:spcPts val="0"/>
              </a:spcBef>
              <a:buSzPct val="100000"/>
              <a:defRPr sz="2667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6241403" y="1274673"/>
            <a:ext cx="4829199" cy="395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67"/>
            </a:lvl1pPr>
            <a:lvl2pPr>
              <a:spcBef>
                <a:spcPts val="0"/>
              </a:spcBef>
              <a:buSzPct val="100000"/>
              <a:defRPr sz="2667"/>
            </a:lvl2pPr>
            <a:lvl3pPr>
              <a:spcBef>
                <a:spcPts val="0"/>
              </a:spcBef>
              <a:buSzPct val="100000"/>
              <a:defRPr sz="2667"/>
            </a:lvl3pPr>
            <a:lvl4pPr>
              <a:spcBef>
                <a:spcPts val="0"/>
              </a:spcBef>
              <a:buSzPct val="100000"/>
              <a:defRPr sz="2667"/>
            </a:lvl4pPr>
            <a:lvl5pPr>
              <a:spcBef>
                <a:spcPts val="0"/>
              </a:spcBef>
              <a:buSzPct val="100000"/>
              <a:defRPr sz="2667"/>
            </a:lvl5pPr>
            <a:lvl6pPr>
              <a:spcBef>
                <a:spcPts val="0"/>
              </a:spcBef>
              <a:buSzPct val="100000"/>
              <a:defRPr sz="2667"/>
            </a:lvl6pPr>
            <a:lvl7pPr>
              <a:spcBef>
                <a:spcPts val="0"/>
              </a:spcBef>
              <a:buSzPct val="100000"/>
              <a:defRPr sz="2667"/>
            </a:lvl7pPr>
            <a:lvl8pPr>
              <a:spcBef>
                <a:spcPts val="0"/>
              </a:spcBef>
              <a:buSzPct val="100000"/>
              <a:defRPr sz="2667"/>
            </a:lvl8pPr>
            <a:lvl9pPr>
              <a:spcBef>
                <a:spcPts val="0"/>
              </a:spcBef>
              <a:buSzPct val="100000"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779554"/>
      </p:ext>
    </p:extLst>
  </p:cSld>
  <p:clrMapOvr>
    <a:masterClrMapping/>
  </p:clrMapOvr>
  <p:transition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005201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426129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7847055" y="1295400"/>
            <a:ext cx="3253999" cy="432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327332"/>
      </p:ext>
    </p:extLst>
  </p:cSld>
  <p:clrMapOvr>
    <a:masterClrMapping/>
  </p:clrMapOvr>
  <p:transition spd="slow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281964335"/>
      </p:ext>
    </p:extLst>
  </p:cSld>
  <p:clrMapOvr>
    <a:masterClrMapping/>
  </p:clrMapOvr>
  <p:transition spd="slow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 rot="10800000" flipH="1">
            <a:off x="346601" y="365700"/>
            <a:ext cx="11498833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138800" y="6017443"/>
            <a:ext cx="3914400" cy="692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480"/>
              </a:spcBef>
              <a:buClr>
                <a:srgbClr val="999999"/>
              </a:buClr>
              <a:buSzPct val="100000"/>
              <a:buNone/>
              <a:defRPr sz="1600" i="1">
                <a:solidFill>
                  <a:srgbClr val="999999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5007777"/>
      </p:ext>
    </p:extLst>
  </p:cSld>
  <p:clrMapOvr>
    <a:masterClrMapping/>
  </p:clrMapOvr>
  <p:transition spd="slow">
    <p:push dir="u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744166" y="733901"/>
            <a:ext cx="10704263" cy="5390183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92879346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139981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se">
    <p:bg>
      <p:bgPr>
        <a:solidFill>
          <a:srgbClr val="43434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744166" y="733901"/>
            <a:ext cx="10704263" cy="5390183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848316934"/>
      </p:ext>
    </p:extLst>
  </p:cSld>
  <p:clrMapOvr>
    <a:masterClrMapping/>
  </p:clrMapOvr>
  <p:transition spd="slow">
    <p:push dir="u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0379703"/>
      </p:ext>
    </p:extLst>
  </p:cSld>
  <p:clrMapOvr>
    <a:masterClrMapping/>
  </p:clrMapOvr>
  <p:transition spd="slow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312964"/>
      </p:ext>
    </p:extLst>
  </p:cSld>
  <p:clrMapOvr>
    <a:masterClrMapping/>
  </p:clrMapOvr>
  <p:transition spd="slow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4106813"/>
      </p:ext>
    </p:extLst>
  </p:cSld>
  <p:clrMapOvr>
    <a:masterClrMapping/>
  </p:clrMapOvr>
  <p:transition spd="slow">
    <p:push dir="u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2974787"/>
      </p:ext>
    </p:extLst>
  </p:cSld>
  <p:clrMapOvr>
    <a:masterClrMapping/>
  </p:clrMapOvr>
  <p:transition spd="slow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200600" y="1830109"/>
            <a:ext cx="77908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200600" y="3505725"/>
            <a:ext cx="77908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979CB8"/>
              </a:buClr>
              <a:buNone/>
              <a:defRPr>
                <a:solidFill>
                  <a:srgbClr val="979CB8"/>
                </a:solidFill>
              </a:defRPr>
            </a:lvl1pPr>
            <a:lvl2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2pPr>
            <a:lvl3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3pPr>
            <a:lvl4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4pPr>
            <a:lvl5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5pPr>
            <a:lvl6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6pPr>
            <a:lvl7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7pPr>
            <a:lvl8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8pPr>
            <a:lvl9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3698281"/>
      </p:ext>
    </p:extLst>
  </p:cSld>
  <p:clrMapOvr>
    <a:masterClrMapping/>
  </p:clrMapOvr>
  <p:transition spd="slow">
    <p:push dir="u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872801" y="2882401"/>
            <a:ext cx="84463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651425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kern="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5267476" y="1571221"/>
            <a:ext cx="1744547" cy="1159078"/>
          </a:xfrm>
          <a:custGeom>
            <a:avLst/>
            <a:gdLst/>
            <a:ahLst/>
            <a:cxnLst/>
            <a:rect l="0" t="0" r="0" b="0"/>
            <a:pathLst>
              <a:path w="59251" h="52447" extrusionOk="0">
                <a:moveTo>
                  <a:pt x="31417" y="954"/>
                </a:moveTo>
                <a:cubicBezTo>
                  <a:pt x="25372" y="536"/>
                  <a:pt x="17283" y="-1744"/>
                  <a:pt x="13340" y="2856"/>
                </a:cubicBezTo>
                <a:cubicBezTo>
                  <a:pt x="3770" y="14019"/>
                  <a:pt x="374" y="37628"/>
                  <a:pt x="11755" y="46938"/>
                </a:cubicBezTo>
                <a:cubicBezTo>
                  <a:pt x="19207" y="53034"/>
                  <a:pt x="30838" y="53180"/>
                  <a:pt x="40297" y="51378"/>
                </a:cubicBezTo>
                <a:cubicBezTo>
                  <a:pt x="46480" y="50199"/>
                  <a:pt x="49933" y="42778"/>
                  <a:pt x="52665" y="37107"/>
                </a:cubicBezTo>
                <a:cubicBezTo>
                  <a:pt x="55247" y="31744"/>
                  <a:pt x="60978" y="25793"/>
                  <a:pt x="58690" y="20299"/>
                </a:cubicBezTo>
                <a:cubicBezTo>
                  <a:pt x="57278" y="16911"/>
                  <a:pt x="53473" y="15077"/>
                  <a:pt x="50445" y="13005"/>
                </a:cubicBezTo>
                <a:cubicBezTo>
                  <a:pt x="41917" y="7170"/>
                  <a:pt x="31006" y="-916"/>
                  <a:pt x="21269" y="2539"/>
                </a:cubicBezTo>
                <a:cubicBezTo>
                  <a:pt x="13737" y="5211"/>
                  <a:pt x="5208" y="9706"/>
                  <a:pt x="2241" y="17127"/>
                </a:cubicBezTo>
                <a:cubicBezTo>
                  <a:pt x="-1024" y="25295"/>
                  <a:pt x="-738" y="36131"/>
                  <a:pt x="4144" y="43449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" name="Shape 22"/>
          <p:cNvSpPr/>
          <p:nvPr/>
        </p:nvSpPr>
        <p:spPr>
          <a:xfrm>
            <a:off x="5166223" y="1485126"/>
            <a:ext cx="1859552" cy="1302551"/>
          </a:xfrm>
          <a:custGeom>
            <a:avLst/>
            <a:gdLst/>
            <a:ahLst/>
            <a:cxnLst/>
            <a:rect l="0" t="0" r="0" b="0"/>
            <a:pathLst>
              <a:path w="63157" h="58939" extrusionOk="0">
                <a:moveTo>
                  <a:pt x="20826" y="0"/>
                </a:moveTo>
                <a:cubicBezTo>
                  <a:pt x="13565" y="0"/>
                  <a:pt x="6296" y="7516"/>
                  <a:pt x="4652" y="14588"/>
                </a:cubicBezTo>
                <a:cubicBezTo>
                  <a:pt x="2363" y="24428"/>
                  <a:pt x="5707" y="35896"/>
                  <a:pt x="11629" y="44082"/>
                </a:cubicBezTo>
                <a:cubicBezTo>
                  <a:pt x="17781" y="52586"/>
                  <a:pt x="29172" y="60332"/>
                  <a:pt x="39537" y="58670"/>
                </a:cubicBezTo>
                <a:cubicBezTo>
                  <a:pt x="49203" y="57119"/>
                  <a:pt x="49748" y="56659"/>
                  <a:pt x="57296" y="50424"/>
                </a:cubicBezTo>
                <a:cubicBezTo>
                  <a:pt x="62555" y="46079"/>
                  <a:pt x="64679" y="36599"/>
                  <a:pt x="61736" y="30445"/>
                </a:cubicBezTo>
                <a:cubicBezTo>
                  <a:pt x="58298" y="23257"/>
                  <a:pt x="56272" y="24643"/>
                  <a:pt x="50954" y="18711"/>
                </a:cubicBezTo>
                <a:cubicBezTo>
                  <a:pt x="47260" y="14590"/>
                  <a:pt x="44103" y="9184"/>
                  <a:pt x="38903" y="7294"/>
                </a:cubicBezTo>
                <a:cubicBezTo>
                  <a:pt x="33438" y="5307"/>
                  <a:pt x="26890" y="5217"/>
                  <a:pt x="21460" y="7294"/>
                </a:cubicBezTo>
                <a:cubicBezTo>
                  <a:pt x="9148" y="12000"/>
                  <a:pt x="-3826" y="29029"/>
                  <a:pt x="1164" y="41228"/>
                </a:cubicBezTo>
                <a:cubicBezTo>
                  <a:pt x="8128" y="58253"/>
                  <a:pt x="49341" y="57602"/>
                  <a:pt x="56345" y="40593"/>
                </a:cubicBezTo>
                <a:cubicBezTo>
                  <a:pt x="58881" y="34431"/>
                  <a:pt x="60566" y="26228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69"/>
                  <a:pt x="17818" y="3588"/>
                  <a:pt x="11946" y="11417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352773411"/>
      </p:ext>
    </p:extLst>
  </p:cSld>
  <p:clrMapOvr>
    <a:masterClrMapping/>
  </p:clrMapOvr>
  <p:transition spd="slow">
    <p:push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7" name="Shape 27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3531751794"/>
      </p:ext>
    </p:extLst>
  </p:cSld>
  <p:clrMapOvr>
    <a:masterClrMapping/>
  </p:clrMapOvr>
  <p:transition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479967" y="1831450"/>
            <a:ext cx="43551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554067" y="1831450"/>
            <a:ext cx="4207200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3" name="Shape 33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4280231269"/>
      </p:ext>
    </p:extLst>
  </p:cSld>
  <p:clrMapOvr>
    <a:masterClrMapping/>
  </p:clrMapOvr>
  <p:transition spd="slow">
    <p:push dir="u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353101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573234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7793367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0" name="Shape 40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367472503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95A5A6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189574"/>
      </p:ext>
    </p:extLst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4" name="Shape 44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4025986496"/>
      </p:ext>
    </p:extLst>
  </p:cSld>
  <p:clrMapOvr>
    <a:masterClrMapping/>
  </p:clrMapOvr>
  <p:transition spd="slow">
    <p:push dir="u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307201" y="5494075"/>
            <a:ext cx="9577599" cy="692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360"/>
              </a:spcBef>
              <a:buClr>
                <a:srgbClr val="979CB8"/>
              </a:buClr>
              <a:buSzPct val="100000"/>
              <a:buNone/>
              <a:defRPr sz="1600">
                <a:solidFill>
                  <a:srgbClr val="979CB8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802115"/>
      </p:ext>
    </p:extLst>
  </p:cSld>
  <p:clrMapOvr>
    <a:masterClrMapping/>
  </p:clrMapOvr>
  <p:transition spd="slow">
    <p:push dir="u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746021"/>
      </p:ext>
    </p:extLst>
  </p:cSld>
  <p:clrMapOvr>
    <a:masterClrMapping/>
  </p:clrMapOvr>
  <p:transition spd="slow">
    <p:push dir="u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302570"/>
      </p:ext>
    </p:extLst>
  </p:cSld>
  <p:clrMapOvr>
    <a:masterClrMapping/>
  </p:clrMapOvr>
  <p:transition spd="slow">
    <p:push dir="u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555230"/>
      </p:ext>
    </p:extLst>
  </p:cSld>
  <p:clrMapOvr>
    <a:masterClrMapping/>
  </p:clrMapOvr>
  <p:transition spd="slow">
    <p:push dir="u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486493"/>
      </p:ext>
    </p:extLst>
  </p:cSld>
  <p:clrMapOvr>
    <a:masterClrMapping/>
  </p:clrMapOvr>
  <p:transition spd="slow">
    <p:push dir="u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606906"/>
      </p:ext>
    </p:extLst>
  </p:cSld>
  <p:clrMapOvr>
    <a:masterClrMapping/>
  </p:clrMapOvr>
  <p:transition spd="slow">
    <p:push dir="u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591267" y="3874951"/>
            <a:ext cx="8206000" cy="1583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5800"/>
            </a:lvl1pPr>
            <a:lvl2pPr algn="ctr">
              <a:spcBef>
                <a:spcPts val="0"/>
              </a:spcBef>
              <a:buSzPct val="100000"/>
              <a:defRPr sz="5800"/>
            </a:lvl2pPr>
            <a:lvl3pPr algn="ctr">
              <a:spcBef>
                <a:spcPts val="0"/>
              </a:spcBef>
              <a:buSzPct val="100000"/>
              <a:defRPr sz="5800"/>
            </a:lvl3pPr>
            <a:lvl4pPr algn="ctr">
              <a:spcBef>
                <a:spcPts val="0"/>
              </a:spcBef>
              <a:buSzPct val="100000"/>
              <a:defRPr sz="5800"/>
            </a:lvl4pPr>
            <a:lvl5pPr algn="ctr">
              <a:spcBef>
                <a:spcPts val="0"/>
              </a:spcBef>
              <a:buSzPct val="100000"/>
              <a:defRPr sz="5800"/>
            </a:lvl5pPr>
            <a:lvl6pPr algn="ctr">
              <a:spcBef>
                <a:spcPts val="0"/>
              </a:spcBef>
              <a:buSzPct val="100000"/>
              <a:defRPr sz="5800"/>
            </a:lvl6pPr>
            <a:lvl7pPr algn="ctr">
              <a:spcBef>
                <a:spcPts val="0"/>
              </a:spcBef>
              <a:buSzPct val="100000"/>
              <a:defRPr sz="5800"/>
            </a:lvl7pPr>
            <a:lvl8pPr algn="ctr">
              <a:spcBef>
                <a:spcPts val="0"/>
              </a:spcBef>
              <a:buSzPct val="100000"/>
              <a:defRPr sz="5800"/>
            </a:lvl8pPr>
            <a:lvl9pPr algn="ctr">
              <a:spcBef>
                <a:spcPts val="0"/>
              </a:spcBef>
              <a:buSzPct val="100000"/>
              <a:defRPr sz="5800"/>
            </a:lvl9pPr>
          </a:lstStyle>
          <a:p>
            <a:endParaRPr/>
          </a:p>
        </p:txBody>
      </p:sp>
      <p:sp>
        <p:nvSpPr>
          <p:cNvPr id="9" name="Shape 9"/>
          <p:cNvSpPr/>
          <p:nvPr/>
        </p:nvSpPr>
        <p:spPr>
          <a:xfrm>
            <a:off x="774734" y="5857226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220969131"/>
      </p:ext>
    </p:extLst>
  </p:cSld>
  <p:clrMapOvr>
    <a:masterClrMapping/>
  </p:clrMapOvr>
  <p:transition spd="slow">
    <p:push dir="u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Teal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42234" y="4658725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74734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17026914"/>
      </p:ext>
    </p:extLst>
  </p:cSld>
  <p:clrMapOvr>
    <a:masterClrMapping/>
  </p:clrMapOvr>
  <p:transition spd="slow">
    <p:push dir="u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Gold">
    <p:bg>
      <p:bgPr>
        <a:solidFill>
          <a:srgbClr val="ED9E4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42234" y="4658725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774734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16305149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13" Type="http://schemas.openxmlformats.org/officeDocument/2006/relationships/slideLayout" Target="../slideLayouts/slideLayout185.xml"/><Relationship Id="rId18" Type="http://schemas.openxmlformats.org/officeDocument/2006/relationships/image" Target="../media/image7.jpg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4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174.xml"/><Relationship Id="rId16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8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212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7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image" Target="../media/image7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image" Target="../media/image7.jp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image" Target="../media/image7.jp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509001" y="983100"/>
            <a:ext cx="91739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509001" y="1902801"/>
            <a:ext cx="9173999" cy="46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2C3E50"/>
              </a:buClr>
              <a:buSzPct val="1000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12125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726" r:id="rId11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63421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222201" y="1267800"/>
            <a:ext cx="9747599" cy="43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CCCCCC"/>
              </a:buClr>
              <a:buSzPct val="800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>
              <a:spcBef>
                <a:spcPts val="480"/>
              </a:spcBef>
              <a:buClr>
                <a:srgbClr val="CCCCCC"/>
              </a:buClr>
              <a:buSzPct val="750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>
              <a:spcBef>
                <a:spcPts val="480"/>
              </a:spcBef>
              <a:buClr>
                <a:srgbClr val="CCCCCC"/>
              </a:buClr>
              <a:buSzPct val="100000"/>
              <a:buFont typeface="Droid Serif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5347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9" r:id="rId9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1445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  <p:sldLayoutId id="2147483957" r:id="rId17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099401" y="689776"/>
            <a:ext cx="10063599" cy="91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505670"/>
              </a:buClr>
              <a:buSzPct val="1000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56609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509001" y="983100"/>
            <a:ext cx="91739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509001" y="1902801"/>
            <a:ext cx="9173999" cy="46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2C3E50"/>
              </a:buClr>
              <a:buSzPct val="1000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4123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69325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30524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099401" y="689776"/>
            <a:ext cx="10063599" cy="91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505670"/>
              </a:buClr>
              <a:buSzPct val="1000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9846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099401" y="689776"/>
            <a:ext cx="10063599" cy="91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505670"/>
              </a:buClr>
              <a:buSzPct val="1000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8019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222201" y="1267800"/>
            <a:ext cx="9747599" cy="43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CCCCCC"/>
              </a:buClr>
              <a:buSzPct val="800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>
              <a:spcBef>
                <a:spcPts val="480"/>
              </a:spcBef>
              <a:buClr>
                <a:srgbClr val="CCCCCC"/>
              </a:buClr>
              <a:buSzPct val="750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>
              <a:spcBef>
                <a:spcPts val="480"/>
              </a:spcBef>
              <a:buClr>
                <a:srgbClr val="CCCCCC"/>
              </a:buClr>
              <a:buSzPct val="100000"/>
              <a:buFont typeface="Droid Serif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92507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322200" y="122087"/>
            <a:ext cx="3547600" cy="97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222201" y="1267800"/>
            <a:ext cx="9747599" cy="43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CCCCCC"/>
              </a:buClr>
              <a:buSzPct val="800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>
              <a:spcBef>
                <a:spcPts val="480"/>
              </a:spcBef>
              <a:buClr>
                <a:srgbClr val="CCCCCC"/>
              </a:buClr>
              <a:buSzPct val="750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>
              <a:spcBef>
                <a:spcPts val="480"/>
              </a:spcBef>
              <a:buClr>
                <a:srgbClr val="CCCCCC"/>
              </a:buClr>
              <a:buSzPct val="100000"/>
              <a:buFont typeface="Droid Serif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42281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099401" y="689776"/>
            <a:ext cx="10063599" cy="91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505670"/>
              </a:buClr>
              <a:buSzPct val="1000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74669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596827"/>
            <a:ext cx="10972800" cy="14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49267" y="2507726"/>
            <a:ext cx="10693599" cy="3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1378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099401" y="689776"/>
            <a:ext cx="10063599" cy="91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505670"/>
              </a:buClr>
              <a:buSzPct val="1000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8320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876438" y="1578138"/>
            <a:ext cx="4823490" cy="26900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13000" b="0" dirty="0" smtClean="0">
                <a:solidFill>
                  <a:srgbClr val="FFC800"/>
                </a:solidFill>
                <a:latin typeface="All Over Again" pitchFamily="2" charset="-79"/>
                <a:ea typeface="All Over Again" pitchFamily="2" charset="-79"/>
                <a:cs typeface="All Over Again" pitchFamily="2" charset="-79"/>
              </a:rPr>
              <a:t>GMD</a:t>
            </a:r>
            <a:endParaRPr lang="en" sz="13000" b="0" dirty="0">
              <a:solidFill>
                <a:srgbClr val="FFC800"/>
              </a:solidFill>
              <a:latin typeface="All Over Again" pitchFamily="2" charset="-79"/>
              <a:ea typeface="All Over Again" pitchFamily="2" charset="-79"/>
              <a:cs typeface="All Over Again" pitchFamily="2" charset="-79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683007" y="4505923"/>
            <a:ext cx="8470168" cy="109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4800" smtClean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2015</a:t>
            </a:r>
            <a:r>
              <a:rPr lang="ko-KR" altLang="en-US" sz="4800" smtClean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년</a:t>
            </a:r>
            <a:r>
              <a:rPr lang="en" sz="4800" smtClean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 </a:t>
            </a:r>
            <a:r>
              <a:rPr lang="en" sz="4800" dirty="0" smtClean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5</a:t>
            </a:r>
            <a:r>
              <a:rPr lang="ko-KR" altLang="en-US" sz="4800" dirty="0" smtClean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월 학습동아리 발표대회</a:t>
            </a:r>
            <a:endParaRPr lang="en" sz="4800" dirty="0">
              <a:latin typeface="a엄마의편지L" panose="02020600000000000000" pitchFamily="18" charset="-127"/>
              <a:ea typeface="a엄마의편지L" panose="02020600000000000000" pitchFamily="18" charset="-127"/>
            </a:endParaRPr>
          </a:p>
        </p:txBody>
      </p:sp>
      <p:sp>
        <p:nvSpPr>
          <p:cNvPr id="4" name="Shape 540"/>
          <p:cNvSpPr/>
          <p:nvPr/>
        </p:nvSpPr>
        <p:spPr>
          <a:xfrm>
            <a:off x="7678283" y="3210340"/>
            <a:ext cx="1567194" cy="866236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1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2"/>
          <p:cNvSpPr txBox="1">
            <a:spLocks/>
          </p:cNvSpPr>
          <p:nvPr/>
        </p:nvSpPr>
        <p:spPr>
          <a:xfrm>
            <a:off x="2101583" y="149087"/>
            <a:ext cx="7927021" cy="1003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ct val="100000"/>
              <a:buFont typeface="Shadows Into Light"/>
              <a:buNone/>
              <a:defRPr sz="4800" b="0" i="0" u="none" strike="noStrike" cap="none" baseline="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ct val="100000"/>
              <a:buFont typeface="Shadows Into Light"/>
              <a:buNone/>
              <a:defRPr sz="4800" b="0" i="0" u="none" strike="noStrike" cap="none" baseline="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  <a:rtl val="0"/>
              </a:defRPr>
            </a:lvl2pPr>
            <a:lvl3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latinLnBrk="0"/>
            <a:r>
              <a:rPr lang="en-US" altLang="ko-KR" sz="5400" kern="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GMD Website, </a:t>
            </a:r>
            <a:r>
              <a:rPr lang="ko-KR" altLang="en-US" sz="5400" kern="0" dirty="0" err="1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채팅방</a:t>
            </a:r>
            <a:r>
              <a:rPr lang="ko-KR" altLang="en-US" sz="5400" kern="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 시연</a:t>
            </a:r>
            <a:endParaRPr lang="en" sz="5400" kern="0" dirty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0482" y="1458738"/>
            <a:ext cx="8529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  <a:latin typeface="POLYA Regular" panose="00000500000000000000" pitchFamily="50" charset="0"/>
                <a:ea typeface="All Over Again" pitchFamily="2" charset="-79"/>
                <a:cs typeface="All Over Again" pitchFamily="2" charset="-79"/>
              </a:rPr>
              <a:t>GMD Website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75422" y="4174061"/>
            <a:ext cx="4823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smtClean="0">
                <a:solidFill>
                  <a:srgbClr val="00B050"/>
                </a:solidFill>
                <a:latin typeface="POLYA Regular" panose="00000500000000000000" pitchFamily="50" charset="0"/>
                <a:ea typeface="Wet Dream" pitchFamily="2" charset="0"/>
                <a:cs typeface="Leakage" pitchFamily="2" charset="-79"/>
              </a:rPr>
              <a:t>SNS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99664" y="2713731"/>
            <a:ext cx="1048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smtClean="0">
                <a:solidFill>
                  <a:srgbClr val="ED9E46"/>
                </a:solidFill>
                <a:latin typeface="POLYA Regular" panose="00000500000000000000" pitchFamily="50" charset="0"/>
                <a:ea typeface="Wet Dream" pitchFamily="2" charset="0"/>
                <a:cs typeface="Leakage" pitchFamily="2" charset="-79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872735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8"/>
          <p:cNvSpPr txBox="1">
            <a:spLocks noGrp="1"/>
          </p:cNvSpPr>
          <p:nvPr>
            <p:ph type="ctrTitle" idx="4294967295"/>
          </p:nvPr>
        </p:nvSpPr>
        <p:spPr>
          <a:xfrm>
            <a:off x="1717607" y="1937715"/>
            <a:ext cx="8884249" cy="17692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000" b="1" dirty="0" smtClean="0">
                <a:solidFill>
                  <a:schemeClr val="accent1"/>
                </a:solidFill>
                <a:latin typeface="POLYA Regular" panose="00000500000000000000" pitchFamily="50" charset="0"/>
              </a:rPr>
              <a:t>GMD Server Trial </a:t>
            </a:r>
            <a:r>
              <a:rPr lang="en" sz="6000" b="1" dirty="0" smtClean="0">
                <a:solidFill>
                  <a:srgbClr val="FF0000"/>
                </a:solidFill>
                <a:latin typeface="POLYA Regular" panose="00000500000000000000" pitchFamily="50" charset="0"/>
              </a:rPr>
              <a:t>Hacking</a:t>
            </a:r>
            <a:endParaRPr lang="en" sz="6000" b="1" dirty="0">
              <a:solidFill>
                <a:srgbClr val="FF0000"/>
              </a:solidFill>
              <a:latin typeface="POLYA Regular" panose="00000500000000000000" pitchFamily="50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40" y="-207753"/>
            <a:ext cx="2060985" cy="2060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52414" y="4086221"/>
            <a:ext cx="3031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cs typeface="Grishenko Novoye NBP" panose="00000400000000000000" pitchFamily="2" charset="-79"/>
              </a:rPr>
              <a:t>ARP Spoofing</a:t>
            </a:r>
            <a:endParaRPr lang="ko-KR" altLang="en-US" sz="4000" dirty="0">
              <a:latin typeface="1훈하얀고양이 R" panose="02020603020101020101" pitchFamily="18" charset="-127"/>
              <a:ea typeface="1훈하얀고양이 R" panose="02020603020101020101" pitchFamily="18" charset="-127"/>
              <a:cs typeface="Grishenko Novoye NBP" panose="00000400000000000000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414" y="4794107"/>
            <a:ext cx="3031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cs typeface="Grishenko Novoye NBP" panose="00000400000000000000" pitchFamily="2" charset="-79"/>
              </a:rPr>
              <a:t>DNS Spoofing</a:t>
            </a:r>
            <a:endParaRPr lang="ko-KR" altLang="en-US" sz="4000" dirty="0">
              <a:latin typeface="1훈하얀고양이 R" panose="02020603020101020101" pitchFamily="18" charset="-127"/>
              <a:ea typeface="1훈하얀고양이 R" panose="02020603020101020101" pitchFamily="18" charset="-127"/>
              <a:cs typeface="Grishenko Novoye NBP" panose="00000400000000000000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7694" y="4086221"/>
            <a:ext cx="3031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cs typeface="Grishenko Novoye NBP" panose="00000400000000000000" pitchFamily="2" charset="-79"/>
              </a:rPr>
              <a:t>Bypassing SSP</a:t>
            </a:r>
            <a:endParaRPr lang="ko-KR" altLang="en-US" sz="4000" dirty="0">
              <a:latin typeface="1훈하얀고양이 R" panose="02020603020101020101" pitchFamily="18" charset="-127"/>
              <a:ea typeface="1훈하얀고양이 R" panose="02020603020101020101" pitchFamily="18" charset="-127"/>
              <a:cs typeface="Grishenko Novoye NBP" panose="00000400000000000000" pitchFamily="2" charset="-79"/>
            </a:endParaRPr>
          </a:p>
        </p:txBody>
      </p:sp>
      <p:sp>
        <p:nvSpPr>
          <p:cNvPr id="10" name="액자 9"/>
          <p:cNvSpPr/>
          <p:nvPr/>
        </p:nvSpPr>
        <p:spPr>
          <a:xfrm>
            <a:off x="2549468" y="4072608"/>
            <a:ext cx="3125038" cy="1510817"/>
          </a:xfrm>
          <a:prstGeom prst="frame">
            <a:avLst>
              <a:gd name="adj1" fmla="val 3854"/>
            </a:avLst>
          </a:prstGeom>
          <a:solidFill>
            <a:srgbClr val="45AFDC"/>
          </a:solidFill>
          <a:ln>
            <a:solidFill>
              <a:srgbClr val="45AF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6721302" y="4072607"/>
            <a:ext cx="3125038" cy="1510817"/>
          </a:xfrm>
          <a:prstGeom prst="frame">
            <a:avLst>
              <a:gd name="adj1" fmla="val 6394"/>
            </a:avLst>
          </a:prstGeom>
          <a:solidFill>
            <a:srgbClr val="FE4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1175" y="4794107"/>
            <a:ext cx="1985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cs typeface="Grishenko Novoye NBP" panose="00000400000000000000" pitchFamily="2" charset="-79"/>
              </a:rPr>
              <a:t>Injection</a:t>
            </a:r>
            <a:endParaRPr lang="ko-KR" altLang="en-US" sz="4000" dirty="0">
              <a:latin typeface="1훈하얀고양이 R" panose="02020603020101020101" pitchFamily="18" charset="-127"/>
              <a:ea typeface="1훈하얀고양이 R" panose="02020603020101020101" pitchFamily="18" charset="-127"/>
              <a:cs typeface="Grishenko Novoye NBP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66095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1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9278" y="8468"/>
            <a:ext cx="2170327" cy="845604"/>
          </a:xfrm>
        </p:spPr>
        <p:txBody>
          <a:bodyPr/>
          <a:lstStyle/>
          <a:p>
            <a:r>
              <a:rPr lang="ko-KR" altLang="en-US" sz="4000" b="0" dirty="0" smtClean="0">
                <a:solidFill>
                  <a:schemeClr val="tx1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공격 결과</a:t>
            </a:r>
            <a:endParaRPr lang="ko-KR" altLang="en-US" sz="4000" b="0" dirty="0">
              <a:solidFill>
                <a:schemeClr val="tx1"/>
              </a:soli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13" y="2146379"/>
            <a:ext cx="2129303" cy="212930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888835" y="1144313"/>
            <a:ext cx="3326005" cy="4419596"/>
            <a:chOff x="6888835" y="1144313"/>
            <a:chExt cx="3326005" cy="441959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3869" y="1144313"/>
              <a:ext cx="2295938" cy="229593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88835" y="3440251"/>
              <a:ext cx="332600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 smtClean="0">
                  <a:latin typeface="Jaapokki" panose="00000500000000000000" pitchFamily="50" charset="0"/>
                </a:rPr>
                <a:t>Fake Website</a:t>
              </a:r>
              <a:endParaRPr lang="ko-KR" altLang="en-US" sz="6600" dirty="0">
                <a:latin typeface="Jaapokki" panose="00000500000000000000" pitchFamily="50" charset="0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7" y="1581367"/>
            <a:ext cx="4259188" cy="34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4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2"/>
          <p:cNvSpPr txBox="1">
            <a:spLocks/>
          </p:cNvSpPr>
          <p:nvPr/>
        </p:nvSpPr>
        <p:spPr>
          <a:xfrm>
            <a:off x="4545495" y="0"/>
            <a:ext cx="3117574" cy="1003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ct val="100000"/>
              <a:buFont typeface="Shadows Into Light"/>
              <a:buNone/>
              <a:defRPr sz="4800" b="0" i="0" u="none" strike="noStrike" cap="none" baseline="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ct val="100000"/>
              <a:buFont typeface="Shadows Into Light"/>
              <a:buNone/>
              <a:defRPr sz="4800" b="0" i="0" u="none" strike="noStrike" cap="none" baseline="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  <a:rtl val="0"/>
              </a:defRPr>
            </a:lvl2pPr>
            <a:lvl3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 rtl="0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48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latinLnBrk="0"/>
            <a:r>
              <a:rPr lang="ko-KR" altLang="en-US" sz="6000" kern="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시연</a:t>
            </a:r>
            <a:endParaRPr lang="en" sz="6000" kern="0" dirty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rot="20580604">
            <a:off x="286793" y="742242"/>
            <a:ext cx="3632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자세한 것은 졸업논문에서</a:t>
            </a:r>
            <a:endParaRPr lang="ko-KR" altLang="en-US" sz="2800" dirty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pic>
        <p:nvPicPr>
          <p:cNvPr id="3" name="[mix]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9251" y="1623183"/>
            <a:ext cx="7610062" cy="4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681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1753" y="2632781"/>
            <a:ext cx="48237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 smtClean="0">
                <a:solidFill>
                  <a:srgbClr val="00B050"/>
                </a:solidFill>
                <a:latin typeface="POLYA Regular" panose="00000500000000000000" pitchFamily="50" charset="0"/>
                <a:ea typeface="Wet Dream" pitchFamily="2" charset="0"/>
                <a:cs typeface="Leakage" pitchFamily="2" charset="-79"/>
              </a:rPr>
              <a:t>GAME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00001" y="1661052"/>
            <a:ext cx="3985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 smtClean="0">
                <a:solidFill>
                  <a:srgbClr val="00B05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수포자를</a:t>
            </a:r>
            <a:r>
              <a:rPr lang="ko-KR" altLang="en-US" sz="7200" dirty="0" smtClean="0">
                <a:solidFill>
                  <a:srgbClr val="00B05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위한</a:t>
            </a:r>
            <a:endParaRPr lang="ko-KR" altLang="en-US" sz="7200" dirty="0">
              <a:solidFill>
                <a:srgbClr val="00B050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000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40148" cy="68448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98" y="1873901"/>
            <a:ext cx="4609250" cy="30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23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515600" cy="68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506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364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94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444409" y="2564296"/>
            <a:ext cx="3866322" cy="725556"/>
          </a:xfrm>
          <a:prstGeom prst="rect">
            <a:avLst/>
          </a:prstGeom>
          <a:solidFill>
            <a:srgbClr val="3F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7581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569405" y="943710"/>
            <a:ext cx="3982716" cy="137288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ko-KR" altLang="en-US" sz="88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발표의 순서</a:t>
            </a:r>
            <a:endParaRPr lang="en" sz="8800" dirty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286356" y="1139444"/>
            <a:ext cx="7262629" cy="4682083"/>
          </a:xfrm>
        </p:spPr>
        <p:txBody>
          <a:bodyPr/>
          <a:lstStyle/>
          <a:p>
            <a:pPr algn="r"/>
            <a:r>
              <a:rPr lang="en-US" altLang="ko-KR" sz="360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2</a:t>
            </a:r>
            <a:r>
              <a:rPr lang="ko-KR" altLang="en-US" sz="360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호 잡지 발간</a:t>
            </a:r>
            <a:endParaRPr lang="en-US" altLang="ko-KR" sz="3600" dirty="0" smtClean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  <a:p>
            <a:pPr algn="r"/>
            <a:r>
              <a:rPr lang="ko-KR" altLang="en-US" sz="360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정보실 관리 시스템</a:t>
            </a:r>
            <a:endParaRPr lang="en-US" altLang="ko-KR" sz="3600" dirty="0" smtClean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  <a:p>
            <a:pPr algn="r"/>
            <a:r>
              <a:rPr lang="en-US" altLang="ko-KR" sz="360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GMD </a:t>
            </a:r>
            <a:r>
              <a:rPr lang="en-US" altLang="ko-KR" sz="3600" dirty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Website</a:t>
            </a:r>
            <a:endParaRPr lang="en-US" altLang="ko-KR" sz="3600" dirty="0" smtClean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  <a:p>
            <a:pPr algn="r"/>
            <a:r>
              <a:rPr lang="en-US" altLang="ko-KR" sz="360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SNS</a:t>
            </a:r>
          </a:p>
          <a:p>
            <a:pPr algn="r"/>
            <a:r>
              <a:rPr lang="en-US" altLang="ko-KR" sz="360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GMD </a:t>
            </a:r>
            <a:r>
              <a:rPr lang="ko-KR" altLang="en-US" sz="360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서버 모의해킹 </a:t>
            </a:r>
            <a:endParaRPr lang="en-US" altLang="ko-KR" sz="3600" dirty="0" smtClean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  <a:p>
            <a:pPr algn="r"/>
            <a:r>
              <a:rPr lang="ko-KR" altLang="en-US" sz="360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게임</a:t>
            </a:r>
            <a:endParaRPr lang="en-US" altLang="ko-KR" sz="3600" dirty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  <a:p>
            <a:pPr algn="r"/>
            <a:r>
              <a:rPr lang="ko-KR" altLang="en-US" sz="360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우리가 모인 이유</a:t>
            </a:r>
            <a:endParaRPr lang="en-US" altLang="ko-KR" sz="3600" dirty="0" smtClean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  <a:p>
            <a:pPr algn="r"/>
            <a:endParaRPr lang="ko-KR" altLang="en-US" sz="3600" dirty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693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567714" y="2743255"/>
            <a:ext cx="6758399" cy="1093199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>
              <a:buNone/>
            </a:pPr>
            <a:r>
              <a:rPr lang="ko-KR" altLang="en-US" sz="72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우리가 모인 이유</a:t>
            </a:r>
            <a:endParaRPr lang="en" sz="7200" dirty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37923" y="506896"/>
            <a:ext cx="1739348" cy="1015663"/>
          </a:xfrm>
          <a:prstGeom prst="rect">
            <a:avLst/>
          </a:prstGeom>
          <a:solidFill>
            <a:srgbClr val="43434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FF9E00"/>
                </a:solidFill>
              </a:rPr>
              <a:t>?</a:t>
            </a:r>
            <a:endParaRPr lang="ko-KR" altLang="en-US" sz="6000" dirty="0">
              <a:solidFill>
                <a:srgbClr val="FF9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70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386946" y="2574093"/>
            <a:ext cx="5400518" cy="1123068"/>
          </a:xfrm>
          <a:prstGeom prst="rect">
            <a:avLst/>
          </a:prstGeom>
          <a:solidFill>
            <a:srgbClr val="ED9E46"/>
          </a:solidFill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-KR" altLang="en-US" sz="8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정보 공유</a:t>
            </a:r>
            <a:r>
              <a:rPr lang="en-US" altLang="ko-KR" sz="8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8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협동</a:t>
            </a:r>
            <a:endParaRPr lang="en-US" altLang="ko-KR" sz="8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buNone/>
            </a:pPr>
            <a:endParaRPr lang="en-US" altLang="ko-KR" sz="80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4" name="Shape 281"/>
          <p:cNvSpPr/>
          <p:nvPr/>
        </p:nvSpPr>
        <p:spPr>
          <a:xfrm>
            <a:off x="769628" y="656400"/>
            <a:ext cx="2190756" cy="2204031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281"/>
          <p:cNvSpPr/>
          <p:nvPr/>
        </p:nvSpPr>
        <p:spPr>
          <a:xfrm>
            <a:off x="1452545" y="3598892"/>
            <a:ext cx="1934401" cy="1946123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281"/>
          <p:cNvSpPr/>
          <p:nvPr/>
        </p:nvSpPr>
        <p:spPr>
          <a:xfrm>
            <a:off x="9328042" y="972923"/>
            <a:ext cx="1754661" cy="1765293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81"/>
          <p:cNvSpPr/>
          <p:nvPr/>
        </p:nvSpPr>
        <p:spPr>
          <a:xfrm>
            <a:off x="7903101" y="4212977"/>
            <a:ext cx="1545412" cy="1554777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81"/>
          <p:cNvSpPr/>
          <p:nvPr/>
        </p:nvSpPr>
        <p:spPr>
          <a:xfrm>
            <a:off x="4315839" y="1195662"/>
            <a:ext cx="1211948" cy="1219292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60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 idx="4294967295"/>
          </p:nvPr>
        </p:nvSpPr>
        <p:spPr>
          <a:xfrm>
            <a:off x="4571996" y="278298"/>
            <a:ext cx="280283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ko-KR" altLang="en-US" sz="4400" b="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THE외계인설명서" panose="02020503020101020101" pitchFamily="18" charset="-127"/>
              </a:rPr>
              <a:t>감사합니다</a:t>
            </a:r>
            <a:r>
              <a:rPr lang="en-US" altLang="ko-KR" sz="4400" b="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THE외계인설명서" panose="02020503020101020101" pitchFamily="18" charset="-127"/>
              </a:rPr>
              <a:t>!</a:t>
            </a:r>
            <a:endParaRPr lang="en" sz="4400" b="0" dirty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ubTitle" idx="4294967295"/>
          </p:nvPr>
        </p:nvSpPr>
        <p:spPr>
          <a:xfrm>
            <a:off x="4799214" y="2681298"/>
            <a:ext cx="2593505" cy="2248511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ko-KR" altLang="en-US" sz="19900" b="1" dirty="0" smtClean="0">
                <a:solidFill>
                  <a:schemeClr val="tx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끝</a:t>
            </a:r>
            <a:endParaRPr lang="en" sz="19900" b="1" dirty="0">
              <a:solidFill>
                <a:schemeClr val="tx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977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4478851" y="1836150"/>
            <a:ext cx="3234299" cy="3185700"/>
          </a:xfrm>
          <a:prstGeom prst="wedgeEllipseCallout">
            <a:avLst>
              <a:gd name="adj1" fmla="val 0"/>
              <a:gd name="adj2" fmla="val 59798"/>
            </a:avLst>
          </a:prstGeom>
          <a:solidFill>
            <a:srgbClr val="FFFFFF">
              <a:alpha val="79230"/>
            </a:srgbClr>
          </a:solidFill>
          <a:ln w="9525" cap="flat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latinLnBrk="0"/>
            <a:r>
              <a:rPr lang="ko-KR" altLang="en-US" sz="3600" kern="0" dirty="0" err="1" smtClean="0">
                <a:latin typeface="a대한늬우스L" panose="02020600000000000000" pitchFamily="18" charset="-127"/>
                <a:ea typeface="a대한늬우스L" panose="02020600000000000000" pitchFamily="18" charset="-127"/>
                <a:cs typeface="Varela Round"/>
                <a:sym typeface="Varela Round"/>
                <a:rtl val="0"/>
              </a:rPr>
              <a:t>그많데는</a:t>
            </a:r>
            <a:endParaRPr lang="en-US" altLang="ko-KR" sz="3600" kern="0" dirty="0" smtClean="0">
              <a:latin typeface="a대한늬우스L" panose="02020600000000000000" pitchFamily="18" charset="-127"/>
              <a:ea typeface="a대한늬우스L" panose="02020600000000000000" pitchFamily="18" charset="-127"/>
              <a:cs typeface="Varela Round"/>
              <a:sym typeface="Varela Round"/>
              <a:rtl val="0"/>
            </a:endParaRPr>
          </a:p>
          <a:p>
            <a:pPr algn="ctr" latinLnBrk="0"/>
            <a:r>
              <a:rPr lang="ko-KR" altLang="en-US" sz="3600" kern="0" dirty="0" smtClean="0">
                <a:latin typeface="a대한늬우스L" panose="02020600000000000000" pitchFamily="18" charset="-127"/>
                <a:ea typeface="a대한늬우스L" panose="02020600000000000000" pitchFamily="18" charset="-127"/>
                <a:cs typeface="Varela Round"/>
                <a:sym typeface="Varela Round"/>
                <a:rtl val="0"/>
              </a:rPr>
              <a:t>무엇을 해왔을까</a:t>
            </a:r>
            <a:r>
              <a:rPr lang="en-US" altLang="ko-KR" sz="3600" kern="0" dirty="0" smtClean="0">
                <a:latin typeface="a대한늬우스L" panose="02020600000000000000" pitchFamily="18" charset="-127"/>
                <a:ea typeface="a대한늬우스L" panose="02020600000000000000" pitchFamily="18" charset="-127"/>
                <a:cs typeface="Varela Round"/>
                <a:sym typeface="Varela Round"/>
                <a:rtl val="0"/>
              </a:rPr>
              <a:t>?</a:t>
            </a:r>
            <a:endParaRPr sz="3600" kern="0" dirty="0">
              <a:latin typeface="a대한늬우스L" panose="02020600000000000000" pitchFamily="18" charset="-127"/>
              <a:ea typeface="a대한늬우스L" panose="02020600000000000000" pitchFamily="18" charset="-127"/>
              <a:cs typeface="Varela Round"/>
              <a:sym typeface="Varela Round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627511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3270709" y="3156807"/>
            <a:ext cx="6008605" cy="189012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altLang="ko-KR" sz="8000" dirty="0" smtClean="0">
                <a:latin typeface="All Over Again All Caps" pitchFamily="2" charset="-79"/>
                <a:ea typeface="All Over Again All Caps" pitchFamily="2" charset="-79"/>
                <a:cs typeface="All Over Again All Caps" pitchFamily="2" charset="-79"/>
              </a:rPr>
              <a:t>Project</a:t>
            </a:r>
            <a:endParaRPr lang="en" sz="8000" dirty="0">
              <a:latin typeface="All Over Again All Caps" pitchFamily="2" charset="-79"/>
              <a:ea typeface="All Over Again All Caps" pitchFamily="2" charset="-79"/>
              <a:cs typeface="All Over Again All Caps" pitchFamily="2" charset="-79"/>
            </a:endParaRPr>
          </a:p>
        </p:txBody>
      </p:sp>
      <p:sp>
        <p:nvSpPr>
          <p:cNvPr id="8" name="Shape 243"/>
          <p:cNvSpPr/>
          <p:nvPr/>
        </p:nvSpPr>
        <p:spPr>
          <a:xfrm>
            <a:off x="2580431" y="2577190"/>
            <a:ext cx="7188907" cy="2871148"/>
          </a:xfrm>
          <a:custGeom>
            <a:avLst/>
            <a:gdLst/>
            <a:ahLst/>
            <a:cxnLst/>
            <a:rect l="0" t="0" r="0" b="0"/>
            <a:pathLst>
              <a:path w="163180" h="66288" extrusionOk="0">
                <a:moveTo>
                  <a:pt x="90243" y="4462"/>
                </a:moveTo>
                <a:cubicBezTo>
                  <a:pt x="83153" y="411"/>
                  <a:pt x="74073" y="1064"/>
                  <a:pt x="65923" y="1544"/>
                </a:cubicBezTo>
                <a:cubicBezTo>
                  <a:pt x="51317" y="2403"/>
                  <a:pt x="36068" y="4456"/>
                  <a:pt x="23122" y="11271"/>
                </a:cubicBezTo>
                <a:cubicBezTo>
                  <a:pt x="13017" y="16589"/>
                  <a:pt x="6735" y="34519"/>
                  <a:pt x="13070" y="44021"/>
                </a:cubicBezTo>
                <a:cubicBezTo>
                  <a:pt x="21835" y="57167"/>
                  <a:pt x="41794" y="58763"/>
                  <a:pt x="57493" y="60558"/>
                </a:cubicBezTo>
                <a:cubicBezTo>
                  <a:pt x="73278" y="62362"/>
                  <a:pt x="89298" y="61843"/>
                  <a:pt x="105158" y="60882"/>
                </a:cubicBezTo>
                <a:cubicBezTo>
                  <a:pt x="125659" y="59638"/>
                  <a:pt x="157481" y="50275"/>
                  <a:pt x="158336" y="29754"/>
                </a:cubicBezTo>
                <a:cubicBezTo>
                  <a:pt x="158619" y="22933"/>
                  <a:pt x="156399" y="13869"/>
                  <a:pt x="150230" y="10947"/>
                </a:cubicBezTo>
                <a:cubicBezTo>
                  <a:pt x="140016" y="6108"/>
                  <a:pt x="128254" y="5622"/>
                  <a:pt x="117156" y="3489"/>
                </a:cubicBezTo>
                <a:cubicBezTo>
                  <a:pt x="107058" y="1547"/>
                  <a:pt x="96605" y="2637"/>
                  <a:pt x="86352" y="1868"/>
                </a:cubicBezTo>
                <a:cubicBezTo>
                  <a:pt x="69537" y="606"/>
                  <a:pt x="52188" y="-1639"/>
                  <a:pt x="35768" y="2192"/>
                </a:cubicBezTo>
                <a:cubicBezTo>
                  <a:pt x="28377" y="3916"/>
                  <a:pt x="20506" y="5025"/>
                  <a:pt x="14043" y="9002"/>
                </a:cubicBezTo>
                <a:cubicBezTo>
                  <a:pt x="5849" y="14043"/>
                  <a:pt x="-2454" y="25546"/>
                  <a:pt x="748" y="34618"/>
                </a:cubicBezTo>
                <a:cubicBezTo>
                  <a:pt x="8217" y="55774"/>
                  <a:pt x="39445" y="60369"/>
                  <a:pt x="61708" y="63152"/>
                </a:cubicBezTo>
                <a:cubicBezTo>
                  <a:pt x="92043" y="66943"/>
                  <a:pt x="130197" y="71091"/>
                  <a:pt x="152500" y="50182"/>
                </a:cubicBezTo>
                <a:cubicBezTo>
                  <a:pt x="161822" y="41441"/>
                  <a:pt x="168060" y="20138"/>
                  <a:pt x="158012" y="12244"/>
                </a:cubicBezTo>
                <a:cubicBezTo>
                  <a:pt x="155373" y="10170"/>
                  <a:pt x="151539" y="10463"/>
                  <a:pt x="148284" y="9650"/>
                </a:cubicBezTo>
                <a:cubicBezTo>
                  <a:pt x="134410" y="6181"/>
                  <a:pt x="119783" y="6732"/>
                  <a:pt x="105483" y="6732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9" name="Shape 53"/>
          <p:cNvSpPr txBox="1">
            <a:spLocks/>
          </p:cNvSpPr>
          <p:nvPr/>
        </p:nvSpPr>
        <p:spPr>
          <a:xfrm>
            <a:off x="3170581" y="783291"/>
            <a:ext cx="6008605" cy="1397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hadows Into Light"/>
              <a:buNone/>
              <a:defRPr sz="6000" b="0" i="0" u="none" strike="noStrike" cap="none" baseline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hadows Into Light"/>
              <a:buNone/>
              <a:defRPr sz="6000" b="0" i="0" u="none" strike="noStrike" cap="none" baseline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  <a:rtl val="0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latinLnBrk="0"/>
            <a:r>
              <a:rPr lang="ko-KR" altLang="en-US" kern="0" dirty="0" err="1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그많데의</a:t>
            </a:r>
            <a:r>
              <a:rPr lang="ko-KR" altLang="en-US" kern="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 핵심</a:t>
            </a:r>
            <a:endParaRPr lang="en" kern="0" dirty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10" name="Shape 54"/>
          <p:cNvSpPr/>
          <p:nvPr/>
        </p:nvSpPr>
        <p:spPr>
          <a:xfrm rot="-4140550">
            <a:off x="3188824" y="1993558"/>
            <a:ext cx="402308" cy="1167266"/>
          </a:xfrm>
          <a:custGeom>
            <a:avLst/>
            <a:gdLst/>
            <a:ahLst/>
            <a:cxnLst/>
            <a:rect l="0" t="0" r="0" b="0"/>
            <a:pathLst>
              <a:path w="30959" h="89819" extrusionOk="0">
                <a:moveTo>
                  <a:pt x="0" y="0"/>
                </a:moveTo>
                <a:cubicBezTo>
                  <a:pt x="5134" y="6917"/>
                  <a:pt x="29561" y="26535"/>
                  <a:pt x="30804" y="41505"/>
                </a:cubicBezTo>
                <a:cubicBezTo>
                  <a:pt x="32047" y="56474"/>
                  <a:pt x="11349" y="81766"/>
                  <a:pt x="7458" y="89819"/>
                </a:cubicBezTo>
              </a:path>
            </a:pathLst>
          </a:custGeom>
          <a:noFill/>
          <a:ln w="38100" cap="flat">
            <a:solidFill>
              <a:srgbClr val="FFFFFF"/>
            </a:solidFill>
            <a:prstDash val="dash"/>
            <a:round/>
            <a:headEnd type="none" w="lg" len="lg"/>
            <a:tailEnd type="stealth" w="lg" len="lg"/>
          </a:ln>
        </p:spPr>
      </p:sp>
    </p:spTree>
    <p:extLst>
      <p:ext uri="{BB962C8B-B14F-4D97-AF65-F5344CB8AC3E}">
        <p14:creationId xmlns:p14="http://schemas.microsoft.com/office/powerpoint/2010/main" val="39597436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subTitle" idx="4294967295"/>
          </p:nvPr>
        </p:nvSpPr>
        <p:spPr>
          <a:xfrm>
            <a:off x="4593741" y="2424540"/>
            <a:ext cx="2762756" cy="16823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" sz="4400" b="1" dirty="0">
              <a:solidFill>
                <a:srgbClr val="FF0000"/>
              </a:solidFill>
              <a:latin typeface="Leakage" pitchFamily="2" charset="-79"/>
              <a:ea typeface="Leakage" pitchFamily="2" charset="-79"/>
              <a:cs typeface="Leakage" pitchFamily="2" charset="-79"/>
            </a:endParaRPr>
          </a:p>
          <a:p>
            <a:pPr algn="ctr">
              <a:spcBef>
                <a:spcPts val="0"/>
              </a:spcBef>
              <a:buNone/>
            </a:pPr>
            <a:r>
              <a:rPr lang="en" sz="4400" b="1" dirty="0" smtClean="0">
                <a:solidFill>
                  <a:srgbClr val="FE4642"/>
                </a:solidFill>
                <a:latin typeface="Leakage" pitchFamily="2" charset="-79"/>
                <a:ea typeface="Leakage" pitchFamily="2" charset="-79"/>
                <a:cs typeface="Leakage" pitchFamily="2" charset="-79"/>
              </a:rPr>
              <a:t>GMD</a:t>
            </a:r>
          </a:p>
        </p:txBody>
      </p:sp>
      <p:sp>
        <p:nvSpPr>
          <p:cNvPr id="243" name="Shape 243"/>
          <p:cNvSpPr/>
          <p:nvPr/>
        </p:nvSpPr>
        <p:spPr>
          <a:xfrm>
            <a:off x="3600850" y="2456226"/>
            <a:ext cx="4748538" cy="1896499"/>
          </a:xfrm>
          <a:custGeom>
            <a:avLst/>
            <a:gdLst/>
            <a:ahLst/>
            <a:cxnLst/>
            <a:rect l="0" t="0" r="0" b="0"/>
            <a:pathLst>
              <a:path w="163180" h="66288" extrusionOk="0">
                <a:moveTo>
                  <a:pt x="90243" y="4462"/>
                </a:moveTo>
                <a:cubicBezTo>
                  <a:pt x="83153" y="411"/>
                  <a:pt x="74073" y="1064"/>
                  <a:pt x="65923" y="1544"/>
                </a:cubicBezTo>
                <a:cubicBezTo>
                  <a:pt x="51317" y="2403"/>
                  <a:pt x="36068" y="4456"/>
                  <a:pt x="23122" y="11271"/>
                </a:cubicBezTo>
                <a:cubicBezTo>
                  <a:pt x="13017" y="16589"/>
                  <a:pt x="6735" y="34519"/>
                  <a:pt x="13070" y="44021"/>
                </a:cubicBezTo>
                <a:cubicBezTo>
                  <a:pt x="21835" y="57167"/>
                  <a:pt x="41794" y="58763"/>
                  <a:pt x="57493" y="60558"/>
                </a:cubicBezTo>
                <a:cubicBezTo>
                  <a:pt x="73278" y="62362"/>
                  <a:pt x="89298" y="61843"/>
                  <a:pt x="105158" y="60882"/>
                </a:cubicBezTo>
                <a:cubicBezTo>
                  <a:pt x="125659" y="59638"/>
                  <a:pt x="157481" y="50275"/>
                  <a:pt x="158336" y="29754"/>
                </a:cubicBezTo>
                <a:cubicBezTo>
                  <a:pt x="158619" y="22933"/>
                  <a:pt x="156399" y="13869"/>
                  <a:pt x="150230" y="10947"/>
                </a:cubicBezTo>
                <a:cubicBezTo>
                  <a:pt x="140016" y="6108"/>
                  <a:pt x="128254" y="5622"/>
                  <a:pt x="117156" y="3489"/>
                </a:cubicBezTo>
                <a:cubicBezTo>
                  <a:pt x="107058" y="1547"/>
                  <a:pt x="96605" y="2637"/>
                  <a:pt x="86352" y="1868"/>
                </a:cubicBezTo>
                <a:cubicBezTo>
                  <a:pt x="69537" y="606"/>
                  <a:pt x="52188" y="-1639"/>
                  <a:pt x="35768" y="2192"/>
                </a:cubicBezTo>
                <a:cubicBezTo>
                  <a:pt x="28377" y="3916"/>
                  <a:pt x="20506" y="5025"/>
                  <a:pt x="14043" y="9002"/>
                </a:cubicBezTo>
                <a:cubicBezTo>
                  <a:pt x="5849" y="14043"/>
                  <a:pt x="-2454" y="25546"/>
                  <a:pt x="748" y="34618"/>
                </a:cubicBezTo>
                <a:cubicBezTo>
                  <a:pt x="8217" y="55774"/>
                  <a:pt x="39445" y="60369"/>
                  <a:pt x="61708" y="63152"/>
                </a:cubicBezTo>
                <a:cubicBezTo>
                  <a:pt x="92043" y="66943"/>
                  <a:pt x="130197" y="71091"/>
                  <a:pt x="152500" y="50182"/>
                </a:cubicBezTo>
                <a:cubicBezTo>
                  <a:pt x="161822" y="41441"/>
                  <a:pt x="168060" y="20138"/>
                  <a:pt x="158012" y="12244"/>
                </a:cubicBezTo>
                <a:cubicBezTo>
                  <a:pt x="155373" y="10170"/>
                  <a:pt x="151539" y="10463"/>
                  <a:pt x="148284" y="9650"/>
                </a:cubicBezTo>
                <a:cubicBezTo>
                  <a:pt x="134410" y="6181"/>
                  <a:pt x="119783" y="6732"/>
                  <a:pt x="105483" y="6732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cxnSp>
        <p:nvCxnSpPr>
          <p:cNvPr id="244" name="Shape 244"/>
          <p:cNvCxnSpPr/>
          <p:nvPr/>
        </p:nvCxnSpPr>
        <p:spPr>
          <a:xfrm flipH="1">
            <a:off x="7547074" y="2253575"/>
            <a:ext cx="810600" cy="705300"/>
          </a:xfrm>
          <a:prstGeom prst="straightConnector1">
            <a:avLst/>
          </a:prstGeom>
          <a:noFill/>
          <a:ln w="9525" cap="flat">
            <a:solidFill>
              <a:srgbClr val="979CB8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 rot="-2100000">
            <a:off x="3741419" y="2565343"/>
            <a:ext cx="218999" cy="559199"/>
          </a:xfrm>
          <a:prstGeom prst="straightConnector1">
            <a:avLst/>
          </a:prstGeom>
          <a:noFill/>
          <a:ln w="9525" cap="flat">
            <a:solidFill>
              <a:srgbClr val="979CB8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46" name="Shape 246"/>
          <p:cNvCxnSpPr/>
          <p:nvPr/>
        </p:nvCxnSpPr>
        <p:spPr>
          <a:xfrm rot="10800000" flipH="1">
            <a:off x="3874851" y="3858551"/>
            <a:ext cx="826799" cy="648599"/>
          </a:xfrm>
          <a:prstGeom prst="straightConnector1">
            <a:avLst/>
          </a:prstGeom>
          <a:noFill/>
          <a:ln w="9525" cap="flat">
            <a:solidFill>
              <a:srgbClr val="979CB8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47" name="Shape 247"/>
          <p:cNvCxnSpPr/>
          <p:nvPr/>
        </p:nvCxnSpPr>
        <p:spPr>
          <a:xfrm rot="10800000">
            <a:off x="6930799" y="3850499"/>
            <a:ext cx="178500" cy="713400"/>
          </a:xfrm>
          <a:prstGeom prst="straightConnector1">
            <a:avLst/>
          </a:prstGeom>
          <a:noFill/>
          <a:ln w="9525" cap="flat">
            <a:solidFill>
              <a:srgbClr val="979CB8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48" name="Shape 248"/>
          <p:cNvCxnSpPr/>
          <p:nvPr/>
        </p:nvCxnSpPr>
        <p:spPr>
          <a:xfrm flipH="1" flipV="1">
            <a:off x="7965141" y="3404475"/>
            <a:ext cx="567480" cy="519048"/>
          </a:xfrm>
          <a:prstGeom prst="straightConnector1">
            <a:avLst/>
          </a:prstGeom>
          <a:noFill/>
          <a:ln w="9525" cap="flat">
            <a:solidFill>
              <a:srgbClr val="979CB8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11" name="Shape 53"/>
          <p:cNvSpPr txBox="1">
            <a:spLocks/>
          </p:cNvSpPr>
          <p:nvPr/>
        </p:nvSpPr>
        <p:spPr>
          <a:xfrm>
            <a:off x="696368" y="352302"/>
            <a:ext cx="4760215" cy="1402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hadows Into Light"/>
              <a:buNone/>
              <a:defRPr sz="6000" b="0" i="0" u="none" strike="noStrike" cap="none" baseline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hadows Into Light"/>
              <a:buNone/>
              <a:defRPr sz="6000" b="0" i="0" u="none" strike="noStrike" cap="none" baseline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  <a:rtl val="0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latinLnBrk="0"/>
            <a:r>
              <a:rPr lang="ko-KR" altLang="en-US" sz="4400" kern="0" dirty="0" err="1" smtClean="0">
                <a:solidFill>
                  <a:schemeClr val="tx1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그많데의</a:t>
            </a:r>
            <a:r>
              <a:rPr lang="ko-KR" altLang="en-US" sz="4400" kern="0" dirty="0" smtClean="0">
                <a:solidFill>
                  <a:schemeClr val="tx1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 가동 원리</a:t>
            </a:r>
            <a:endParaRPr lang="en" sz="4400" kern="0" dirty="0">
              <a:solidFill>
                <a:schemeClr val="tx1"/>
              </a:soli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31048" y="1668800"/>
            <a:ext cx="2991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GMD </a:t>
            </a:r>
            <a:r>
              <a:rPr lang="ko-KR" altLang="en-US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서버 모의 해킹</a:t>
            </a:r>
            <a:endParaRPr lang="ko-KR" altLang="en-US" sz="32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13708" y="4518503"/>
            <a:ext cx="8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SNS</a:t>
            </a:r>
            <a:endParaRPr lang="ko-KR" altLang="en-US" sz="32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4864" y="4518503"/>
            <a:ext cx="2171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GMD </a:t>
            </a:r>
            <a:r>
              <a:rPr lang="ko-KR" altLang="en-US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웹 페이지</a:t>
            </a:r>
            <a:endParaRPr lang="ko-KR" altLang="en-US" sz="32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9738" y="1936454"/>
            <a:ext cx="2309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‘</a:t>
            </a:r>
            <a:r>
              <a:rPr lang="ko-KR" altLang="en-US" sz="36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수포자</a:t>
            </a:r>
            <a:r>
              <a:rPr lang="en-US" altLang="ko-KR" sz="36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’</a:t>
            </a:r>
            <a:r>
              <a:rPr lang="ko-KR" altLang="en-US" sz="36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를 위한 게임</a:t>
            </a:r>
            <a:endParaRPr lang="ko-KR" altLang="en-US" sz="36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57674" y="3914811"/>
            <a:ext cx="1700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해킹 툴 제작</a:t>
            </a:r>
            <a:endParaRPr lang="ko-KR" altLang="en-US" sz="32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67009" y="5408372"/>
            <a:ext cx="321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정보실 관리 시스템 구축</a:t>
            </a:r>
            <a:endParaRPr lang="ko-KR" altLang="en-US" sz="36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cxnSp>
        <p:nvCxnSpPr>
          <p:cNvPr id="19" name="Shape 247"/>
          <p:cNvCxnSpPr/>
          <p:nvPr/>
        </p:nvCxnSpPr>
        <p:spPr>
          <a:xfrm flipH="1" flipV="1">
            <a:off x="5941493" y="4077419"/>
            <a:ext cx="42832" cy="1330953"/>
          </a:xfrm>
          <a:prstGeom prst="straightConnector1">
            <a:avLst/>
          </a:prstGeom>
          <a:noFill/>
          <a:ln w="9525" cap="flat">
            <a:solidFill>
              <a:srgbClr val="979CB8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1" name="TextBox 20"/>
          <p:cNvSpPr txBox="1"/>
          <p:nvPr/>
        </p:nvSpPr>
        <p:spPr>
          <a:xfrm>
            <a:off x="5041045" y="1562358"/>
            <a:ext cx="1960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2</a:t>
            </a:r>
            <a:r>
              <a:rPr lang="ko-KR" altLang="en-US" sz="3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호</a:t>
            </a:r>
            <a:r>
              <a:rPr lang="ko-KR" altLang="en-US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잡지 발간</a:t>
            </a:r>
            <a:endParaRPr lang="ko-KR" altLang="en-US" sz="32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cxnSp>
        <p:nvCxnSpPr>
          <p:cNvPr id="22" name="Shape 244"/>
          <p:cNvCxnSpPr/>
          <p:nvPr/>
        </p:nvCxnSpPr>
        <p:spPr>
          <a:xfrm>
            <a:off x="6021537" y="2111822"/>
            <a:ext cx="0" cy="558149"/>
          </a:xfrm>
          <a:prstGeom prst="straightConnector1">
            <a:avLst/>
          </a:prstGeom>
          <a:noFill/>
          <a:ln w="9525" cap="flat">
            <a:solidFill>
              <a:srgbClr val="979CB8"/>
            </a:solidFill>
            <a:prstDash val="dash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53786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3174450" y="904459"/>
            <a:ext cx="5843100" cy="7526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2</a:t>
            </a:r>
            <a:r>
              <a:rPr lang="ko-KR" altLang="en-US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호 잡지 발간</a:t>
            </a:r>
            <a:endParaRPr lang="en" dirty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1592" y="2126973"/>
            <a:ext cx="50093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☺ 프로그래밍 언어에 대하여 </a:t>
            </a:r>
            <a:endParaRPr lang="en-US" altLang="ko-KR" sz="2400" dirty="0" smtClean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  <a:p>
            <a:r>
              <a:rPr lang="ko-KR" altLang="en-US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☺ 게임 속 사건</a:t>
            </a:r>
            <a:r>
              <a:rPr lang="en-US" altLang="ko-KR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, </a:t>
            </a:r>
            <a:r>
              <a:rPr lang="ko-KR" altLang="en-US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사고</a:t>
            </a:r>
            <a:endParaRPr lang="en-US" altLang="ko-KR" sz="2400" dirty="0" smtClean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  <a:p>
            <a:r>
              <a:rPr lang="ko-KR" altLang="en-US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☺ 이게 프로그래밍 언어</a:t>
            </a:r>
            <a:r>
              <a:rPr lang="en-US" altLang="ko-KR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?</a:t>
            </a:r>
          </a:p>
          <a:p>
            <a:r>
              <a:rPr lang="ko-KR" altLang="en-US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☺ 게임 속 경제 이야기</a:t>
            </a:r>
            <a:endParaRPr lang="en-US" altLang="ko-KR" sz="2400" dirty="0" smtClean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  <a:p>
            <a:r>
              <a:rPr lang="ko-KR" altLang="en-US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☺ 정보보안전문가가 되고 싶어요</a:t>
            </a:r>
            <a:r>
              <a:rPr lang="en-US" altLang="ko-KR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!</a:t>
            </a:r>
          </a:p>
          <a:p>
            <a:r>
              <a:rPr lang="ko-KR" altLang="en-US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☺ 사물 인터넷</a:t>
            </a:r>
            <a:endParaRPr lang="en-US" altLang="ko-KR" sz="2400" dirty="0" smtClean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  <a:p>
            <a:r>
              <a:rPr lang="ko-KR" altLang="en-US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☺ </a:t>
            </a:r>
            <a:r>
              <a:rPr lang="en-US" altLang="ko-KR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G-Star 2014 Game is Not Over</a:t>
            </a:r>
          </a:p>
          <a:p>
            <a:r>
              <a:rPr lang="ko-KR" altLang="en-US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☺ </a:t>
            </a:r>
            <a:r>
              <a:rPr lang="ko-KR" altLang="en-US" sz="2400" dirty="0" err="1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구글과</a:t>
            </a:r>
            <a:r>
              <a:rPr lang="ko-KR" altLang="en-US" sz="24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삼성의 아찔한 동거</a:t>
            </a:r>
            <a:endParaRPr lang="en-US" altLang="ko-KR" sz="2400" dirty="0" smtClean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77" y="1828801"/>
            <a:ext cx="2642726" cy="37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50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778564" y="368227"/>
            <a:ext cx="3117574" cy="1429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ko-KR" altLang="en-US" sz="4800" b="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정보실 관리 시스템 구축</a:t>
            </a:r>
            <a:endParaRPr lang="en" sz="4800" b="0" dirty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29477" y="3011555"/>
            <a:ext cx="2968039" cy="1649897"/>
          </a:xfrm>
          <a:prstGeom prst="roundRect">
            <a:avLst/>
          </a:prstGeom>
          <a:solidFill>
            <a:srgbClr val="FE464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게임 자제 좀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525393" y="3021494"/>
            <a:ext cx="3435178" cy="1649897"/>
          </a:xfrm>
          <a:prstGeom prst="roundRect">
            <a:avLst/>
          </a:prstGeom>
          <a:solidFill>
            <a:srgbClr val="FE464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특정 웹 사이트 차단</a:t>
            </a:r>
            <a:endParaRPr lang="ko-KR" altLang="en-US" sz="4400" dirty="0">
              <a:solidFill>
                <a:schemeClr val="bg1"/>
              </a:soli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17657" y="3021494"/>
            <a:ext cx="2372586" cy="1649897"/>
          </a:xfrm>
          <a:prstGeom prst="roundRect">
            <a:avLst/>
          </a:prstGeom>
          <a:solidFill>
            <a:srgbClr val="FE464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학생</a:t>
            </a:r>
            <a:r>
              <a:rPr lang="en-US" altLang="ko-KR" sz="4400" dirty="0" smtClean="0">
                <a:solidFill>
                  <a:schemeClr val="bg1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ID</a:t>
            </a: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사용</a:t>
            </a:r>
            <a:endParaRPr lang="ko-KR" altLang="en-US" sz="4400" dirty="0">
              <a:solidFill>
                <a:schemeClr val="bg1"/>
              </a:soli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cxnSp>
        <p:nvCxnSpPr>
          <p:cNvPr id="6" name="직선 연결선 5"/>
          <p:cNvCxnSpPr>
            <a:stCxn id="4" idx="3"/>
            <a:endCxn id="9" idx="1"/>
          </p:cNvCxnSpPr>
          <p:nvPr/>
        </p:nvCxnSpPr>
        <p:spPr>
          <a:xfrm>
            <a:off x="3597516" y="3836504"/>
            <a:ext cx="927877" cy="993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9" idx="3"/>
            <a:endCxn id="10" idx="1"/>
          </p:cNvCxnSpPr>
          <p:nvPr/>
        </p:nvCxnSpPr>
        <p:spPr>
          <a:xfrm>
            <a:off x="7960571" y="3846443"/>
            <a:ext cx="105708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333"/>
          <p:cNvSpPr/>
          <p:nvPr/>
        </p:nvSpPr>
        <p:spPr>
          <a:xfrm>
            <a:off x="8748797" y="2453518"/>
            <a:ext cx="2910307" cy="2785848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851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3164511" y="427381"/>
            <a:ext cx="5843100" cy="7526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ko-KR" altLang="en-US" sz="5400" dirty="0" err="1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게임자제좀</a:t>
            </a:r>
            <a:endParaRPr lang="en" sz="5400" dirty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pic>
        <p:nvPicPr>
          <p:cNvPr id="5" name="재흠이 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0631" y="1315439"/>
            <a:ext cx="8210860" cy="46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26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140765" y="6052930"/>
            <a:ext cx="6172200" cy="377687"/>
          </a:xfrm>
          <a:prstGeom prst="rect">
            <a:avLst/>
          </a:prstGeom>
          <a:solidFill>
            <a:srgbClr val="45AFDC"/>
          </a:solidFill>
          <a:ln>
            <a:solidFill>
              <a:srgbClr val="45AF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1971261" y="80538"/>
            <a:ext cx="8229600" cy="764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ko-KR" altLang="en-US" sz="4000" dirty="0" err="1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학술제</a:t>
            </a:r>
            <a:r>
              <a:rPr lang="ko-KR" altLang="en-US" sz="4000" dirty="0" smtClean="0">
                <a:latin typeface="a대한늬우스L" panose="02020600000000000000" pitchFamily="18" charset="-127"/>
                <a:ea typeface="a대한늬우스L" panose="02020600000000000000" pitchFamily="18" charset="-127"/>
              </a:rPr>
              <a:t> 전용 네트워크</a:t>
            </a:r>
            <a:endParaRPr lang="en" sz="4000" dirty="0"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8" y="1803164"/>
            <a:ext cx="1163660" cy="120263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456580" y="4273817"/>
            <a:ext cx="1337151" cy="2129710"/>
            <a:chOff x="3498272" y="3468755"/>
            <a:chExt cx="1337151" cy="212971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272" y="3468755"/>
              <a:ext cx="1298714" cy="129871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636102" y="4767468"/>
              <a:ext cx="11993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solidFill>
                    <a:srgbClr val="FFFF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SNS</a:t>
              </a:r>
              <a:endParaRPr lang="ko-KR" altLang="en-US" sz="4800" dirty="0">
                <a:solidFill>
                  <a:srgbClr val="FFFF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15637" y="4273817"/>
            <a:ext cx="3521051" cy="2123660"/>
            <a:chOff x="6368381" y="3468755"/>
            <a:chExt cx="3521051" cy="2123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460" y="3468755"/>
              <a:ext cx="1298714" cy="129871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68381" y="4761418"/>
              <a:ext cx="352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solidFill>
                    <a:srgbClr val="FFFF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GMD Website</a:t>
              </a:r>
              <a:endParaRPr lang="ko-KR" altLang="en-US" sz="4800" dirty="0">
                <a:solidFill>
                  <a:srgbClr val="FFFF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cxnSp>
        <p:nvCxnSpPr>
          <p:cNvPr id="6" name="꺾인 연결선 5"/>
          <p:cNvCxnSpPr>
            <a:stCxn id="14" idx="0"/>
            <a:endCxn id="2" idx="1"/>
          </p:cNvCxnSpPr>
          <p:nvPr/>
        </p:nvCxnSpPr>
        <p:spPr>
          <a:xfrm rot="5400000" flipH="1" flipV="1">
            <a:off x="2833220" y="1677200"/>
            <a:ext cx="1869335" cy="3323901"/>
          </a:xfrm>
          <a:prstGeom prst="bentConnector2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" idx="3"/>
            <a:endCxn id="15" idx="0"/>
          </p:cNvCxnSpPr>
          <p:nvPr/>
        </p:nvCxnSpPr>
        <p:spPr>
          <a:xfrm>
            <a:off x="6593498" y="2404482"/>
            <a:ext cx="3058575" cy="1869335"/>
          </a:xfrm>
          <a:prstGeom prst="bentConnector2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74352" y="233504"/>
            <a:ext cx="1672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rgbClr val="FFFF00"/>
                </a:solidFill>
                <a:latin typeface="dotty" panose="00000400000000000000" pitchFamily="2" charset="0"/>
              </a:rPr>
              <a:t>egg</a:t>
            </a:r>
            <a:endParaRPr lang="ko-KR" altLang="en-US" sz="9600" dirty="0">
              <a:solidFill>
                <a:srgbClr val="FFFF00"/>
              </a:solidFill>
              <a:latin typeface="dotty" panose="00000400000000000000" pitchFamily="2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326165" y="4273817"/>
            <a:ext cx="1484922" cy="2129710"/>
            <a:chOff x="3458592" y="3468755"/>
            <a:chExt cx="1484922" cy="212971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272" y="3468755"/>
              <a:ext cx="1298714" cy="129871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458592" y="4767468"/>
              <a:ext cx="1484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FFFF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발표</a:t>
              </a:r>
              <a:r>
                <a:rPr lang="en-US" altLang="ko-KR" sz="4800" dirty="0" smtClean="0">
                  <a:solidFill>
                    <a:srgbClr val="FFFF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PC</a:t>
              </a:r>
              <a:endParaRPr lang="ko-KR" altLang="en-US" sz="4800" dirty="0">
                <a:solidFill>
                  <a:srgbClr val="FFFF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cxnSp>
        <p:nvCxnSpPr>
          <p:cNvPr id="32" name="직선 화살표 연결선 31"/>
          <p:cNvCxnSpPr>
            <a:stCxn id="2" idx="2"/>
            <a:endCxn id="42" idx="0"/>
          </p:cNvCxnSpPr>
          <p:nvPr/>
        </p:nvCxnSpPr>
        <p:spPr>
          <a:xfrm>
            <a:off x="6011668" y="3005799"/>
            <a:ext cx="3534" cy="1268018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hape 54"/>
          <p:cNvSpPr/>
          <p:nvPr/>
        </p:nvSpPr>
        <p:spPr>
          <a:xfrm rot="4445385" flipH="1">
            <a:off x="7702958" y="166640"/>
            <a:ext cx="352121" cy="2334625"/>
          </a:xfrm>
          <a:custGeom>
            <a:avLst/>
            <a:gdLst/>
            <a:ahLst/>
            <a:cxnLst/>
            <a:rect l="0" t="0" r="0" b="0"/>
            <a:pathLst>
              <a:path w="30959" h="89819" extrusionOk="0">
                <a:moveTo>
                  <a:pt x="0" y="0"/>
                </a:moveTo>
                <a:cubicBezTo>
                  <a:pt x="5134" y="6917"/>
                  <a:pt x="29561" y="26535"/>
                  <a:pt x="30804" y="41505"/>
                </a:cubicBezTo>
                <a:cubicBezTo>
                  <a:pt x="32047" y="56474"/>
                  <a:pt x="11349" y="81766"/>
                  <a:pt x="7458" y="89819"/>
                </a:cubicBezTo>
              </a:path>
            </a:pathLst>
          </a:custGeom>
          <a:noFill/>
          <a:ln w="50800" cap="flat">
            <a:solidFill>
              <a:srgbClr val="FFFFFF"/>
            </a:solidFill>
            <a:prstDash val="dash"/>
            <a:round/>
            <a:headEnd type="none" w="lg" len="lg"/>
            <a:tailEnd type="stealth" w="lg" len="lg"/>
          </a:ln>
        </p:spPr>
      </p:sp>
    </p:spTree>
    <p:extLst>
      <p:ext uri="{BB962C8B-B14F-4D97-AF65-F5344CB8AC3E}">
        <p14:creationId xmlns:p14="http://schemas.microsoft.com/office/powerpoint/2010/main" val="2825640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_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4_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4_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_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5_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5179</TotalTime>
  <Words>172</Words>
  <Application>Microsoft Office PowerPoint</Application>
  <PresentationFormat>와이드스크린</PresentationFormat>
  <Paragraphs>64</Paragraphs>
  <Slides>22</Slides>
  <Notes>22</Notes>
  <HiddenSlides>0</HiddenSlides>
  <MMClips>2</MMClips>
  <ScaleCrop>false</ScaleCrop>
  <HeadingPairs>
    <vt:vector size="6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15</vt:i4>
      </vt:variant>
      <vt:variant>
        <vt:lpstr>슬라이드 제목</vt:lpstr>
      </vt:variant>
      <vt:variant>
        <vt:i4>22</vt:i4>
      </vt:variant>
    </vt:vector>
  </HeadingPairs>
  <TitlesOfParts>
    <vt:vector size="61" baseType="lpstr">
      <vt:lpstr>1훈하얀고양이 R</vt:lpstr>
      <vt:lpstr>a대한늬우스L</vt:lpstr>
      <vt:lpstr>a엄마의편지B</vt:lpstr>
      <vt:lpstr>a엄마의편지L</vt:lpstr>
      <vt:lpstr>a엄마의편지M</vt:lpstr>
      <vt:lpstr>Droid Serif</vt:lpstr>
      <vt:lpstr>Merriweather</vt:lpstr>
      <vt:lpstr>Montserrat</vt:lpstr>
      <vt:lpstr>Open Sans</vt:lpstr>
      <vt:lpstr>Shadows Into Light</vt:lpstr>
      <vt:lpstr>THE외계인설명서</vt:lpstr>
      <vt:lpstr>Varela Round</vt:lpstr>
      <vt:lpstr>맑은 고딕</vt:lpstr>
      <vt:lpstr>All Over Again</vt:lpstr>
      <vt:lpstr>All Over Again All Caps</vt:lpstr>
      <vt:lpstr>Amatic SC</vt:lpstr>
      <vt:lpstr>Arial</vt:lpstr>
      <vt:lpstr>dotty</vt:lpstr>
      <vt:lpstr>Grishenko Novoye NBP</vt:lpstr>
      <vt:lpstr>Jaapokki</vt:lpstr>
      <vt:lpstr>Leakage</vt:lpstr>
      <vt:lpstr>POLYA Regular</vt:lpstr>
      <vt:lpstr>Times New Roman</vt:lpstr>
      <vt:lpstr>Wet Dream</vt:lpstr>
      <vt:lpstr>Nathaniel template</vt:lpstr>
      <vt:lpstr>Mercutio template</vt:lpstr>
      <vt:lpstr>1_Trinculo template</vt:lpstr>
      <vt:lpstr>2_Trinculo template</vt:lpstr>
      <vt:lpstr>Perdita template</vt:lpstr>
      <vt:lpstr>1_Perdita template</vt:lpstr>
      <vt:lpstr>3_Trinculo template</vt:lpstr>
      <vt:lpstr>1_Mercutio template</vt:lpstr>
      <vt:lpstr>Trinculo template</vt:lpstr>
      <vt:lpstr>3_Mercutio template</vt:lpstr>
      <vt:lpstr>2_Perdita template</vt:lpstr>
      <vt:lpstr>4_Mercutio template</vt:lpstr>
      <vt:lpstr>4_Trinculo template</vt:lpstr>
      <vt:lpstr>1_Nathaniel template</vt:lpstr>
      <vt:lpstr>5_Mercutio template</vt:lpstr>
      <vt:lpstr>GMD</vt:lpstr>
      <vt:lpstr>발표의 순서</vt:lpstr>
      <vt:lpstr>PowerPoint 프레젠테이션</vt:lpstr>
      <vt:lpstr>Project</vt:lpstr>
      <vt:lpstr>PowerPoint 프레젠테이션</vt:lpstr>
      <vt:lpstr>2호 잡지 발간</vt:lpstr>
      <vt:lpstr>정보실 관리 시스템 구축</vt:lpstr>
      <vt:lpstr>게임자제좀</vt:lpstr>
      <vt:lpstr>학술제 전용 네트워크</vt:lpstr>
      <vt:lpstr>PowerPoint 프레젠테이션</vt:lpstr>
      <vt:lpstr>GMD Server Trial Hacking</vt:lpstr>
      <vt:lpstr>공격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quliau</dc:creator>
  <cp:lastModifiedBy>raccoon</cp:lastModifiedBy>
  <cp:revision>335</cp:revision>
  <dcterms:created xsi:type="dcterms:W3CDTF">2015-05-04T07:54:03Z</dcterms:created>
  <dcterms:modified xsi:type="dcterms:W3CDTF">2015-07-09T10:24:10Z</dcterms:modified>
</cp:coreProperties>
</file>